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EDDE4-1321-4DE5-9B09-4DE62C3C03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8F5E60D-D003-484A-9B2A-E4436363ACA7}">
      <dgm:prSet/>
      <dgm:spPr/>
      <dgm:t>
        <a:bodyPr/>
        <a:lstStyle/>
        <a:p>
          <a:r>
            <a:rPr lang="en-IN" dirty="0"/>
            <a:t>Thota’s Turbo Solutions Pvt Ltd  is seeking seed funding of ₹40–50 lakhs to commercialize its indigenous turbomachinery design software. Funds will support AI/cloud integration, product scaling, and institutional licensing. </a:t>
          </a:r>
          <a:r>
            <a:rPr lang="en-IN" dirty="0" err="1"/>
            <a:t>PyTurbCT</a:t>
          </a:r>
          <a:r>
            <a:rPr lang="en-IN" dirty="0"/>
            <a:t> modernizes legacy aerodynamic codes into a Python-based GUI for axial and mixed-flow turbines and compressors, offering world-class design capability at 1/10th the global cost.</a:t>
          </a:r>
        </a:p>
      </dgm:t>
    </dgm:pt>
    <dgm:pt modelId="{04679392-02C9-4CB7-A7D1-A25E5F2D4A47}" type="parTrans" cxnId="{5621A335-2E85-489C-9662-6366E23603ED}">
      <dgm:prSet/>
      <dgm:spPr/>
      <dgm:t>
        <a:bodyPr/>
        <a:lstStyle/>
        <a:p>
          <a:endParaRPr lang="en-IN"/>
        </a:p>
      </dgm:t>
    </dgm:pt>
    <dgm:pt modelId="{D5675B57-1E62-49C1-A0DC-9499709525D6}" type="sibTrans" cxnId="{5621A335-2E85-489C-9662-6366E23603ED}">
      <dgm:prSet/>
      <dgm:spPr/>
      <dgm:t>
        <a:bodyPr/>
        <a:lstStyle/>
        <a:p>
          <a:endParaRPr lang="en-IN"/>
        </a:p>
      </dgm:t>
    </dgm:pt>
    <dgm:pt modelId="{C1ACC032-6033-47B8-B83A-B9EABA5B3D6B}" type="pres">
      <dgm:prSet presAssocID="{0F0EDDE4-1321-4DE5-9B09-4DE62C3C030B}" presName="linear" presStyleCnt="0">
        <dgm:presLayoutVars>
          <dgm:animLvl val="lvl"/>
          <dgm:resizeHandles val="exact"/>
        </dgm:presLayoutVars>
      </dgm:prSet>
      <dgm:spPr/>
    </dgm:pt>
    <dgm:pt modelId="{17916FDE-C1CD-499F-8FC3-6BC8B44862F3}" type="pres">
      <dgm:prSet presAssocID="{78F5E60D-D003-484A-9B2A-E4436363ACA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621A335-2E85-489C-9662-6366E23603ED}" srcId="{0F0EDDE4-1321-4DE5-9B09-4DE62C3C030B}" destId="{78F5E60D-D003-484A-9B2A-E4436363ACA7}" srcOrd="0" destOrd="0" parTransId="{04679392-02C9-4CB7-A7D1-A25E5F2D4A47}" sibTransId="{D5675B57-1E62-49C1-A0DC-9499709525D6}"/>
    <dgm:cxn modelId="{1E6CC0B9-1779-4DF8-9DC9-6FB540FE8E35}" type="presOf" srcId="{78F5E60D-D003-484A-9B2A-E4436363ACA7}" destId="{17916FDE-C1CD-499F-8FC3-6BC8B44862F3}" srcOrd="0" destOrd="0" presId="urn:microsoft.com/office/officeart/2005/8/layout/vList2"/>
    <dgm:cxn modelId="{974C56BB-FFE9-4AE2-966D-56351889C3BB}" type="presOf" srcId="{0F0EDDE4-1321-4DE5-9B09-4DE62C3C030B}" destId="{C1ACC032-6033-47B8-B83A-B9EABA5B3D6B}" srcOrd="0" destOrd="0" presId="urn:microsoft.com/office/officeart/2005/8/layout/vList2"/>
    <dgm:cxn modelId="{4C433FCD-706B-4BB5-85FA-4C78B6F031AB}" type="presParOf" srcId="{C1ACC032-6033-47B8-B83A-B9EABA5B3D6B}" destId="{17916FDE-C1CD-499F-8FC3-6BC8B44862F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35C2259-BE3C-43C8-8716-48E77789CA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58CCFCB0-6675-4BDC-B442-14328B56400C}">
      <dgm:prSet/>
      <dgm:spPr/>
      <dgm:t>
        <a:bodyPr/>
        <a:lstStyle/>
        <a:p>
          <a:r>
            <a:rPr lang="en-IN"/>
            <a:t>• Achieved: Full prototype (axial/mixed-flow), OpenMDAO integration.</a:t>
          </a:r>
        </a:p>
      </dgm:t>
    </dgm:pt>
    <dgm:pt modelId="{70107EA7-7246-4CD8-9A2B-E6ED610B18F2}" type="parTrans" cxnId="{DA8CF5BD-01C2-4BA1-92DC-FFE114B67D45}">
      <dgm:prSet/>
      <dgm:spPr/>
      <dgm:t>
        <a:bodyPr/>
        <a:lstStyle/>
        <a:p>
          <a:endParaRPr lang="en-IN"/>
        </a:p>
      </dgm:t>
    </dgm:pt>
    <dgm:pt modelId="{825A4E55-ECAC-4464-AE5A-C2B74DA9BC08}" type="sibTrans" cxnId="{DA8CF5BD-01C2-4BA1-92DC-FFE114B67D45}">
      <dgm:prSet/>
      <dgm:spPr/>
      <dgm:t>
        <a:bodyPr/>
        <a:lstStyle/>
        <a:p>
          <a:endParaRPr lang="en-IN"/>
        </a:p>
      </dgm:t>
    </dgm:pt>
    <dgm:pt modelId="{89269240-747D-4F91-88ED-6E3F4866A3D1}">
      <dgm:prSet/>
      <dgm:spPr/>
      <dgm:t>
        <a:bodyPr/>
        <a:lstStyle/>
        <a:p>
          <a:r>
            <a:rPr lang="en-IN"/>
            <a:t>• 1 Year: 10 institutional pilots, IP filing, AI module start.</a:t>
          </a:r>
        </a:p>
      </dgm:t>
    </dgm:pt>
    <dgm:pt modelId="{FA78D0C9-FBB3-4ED3-BAD5-79DE1C481D5C}" type="parTrans" cxnId="{7D4A2B91-F36E-469A-9D40-C79B7FCD8F7D}">
      <dgm:prSet/>
      <dgm:spPr/>
      <dgm:t>
        <a:bodyPr/>
        <a:lstStyle/>
        <a:p>
          <a:endParaRPr lang="en-IN"/>
        </a:p>
      </dgm:t>
    </dgm:pt>
    <dgm:pt modelId="{E6F81B1B-EAB1-4C79-A83F-CB2808B8531F}" type="sibTrans" cxnId="{7D4A2B91-F36E-469A-9D40-C79B7FCD8F7D}">
      <dgm:prSet/>
      <dgm:spPr/>
      <dgm:t>
        <a:bodyPr/>
        <a:lstStyle/>
        <a:p>
          <a:endParaRPr lang="en-IN"/>
        </a:p>
      </dgm:t>
    </dgm:pt>
    <dgm:pt modelId="{D4B13A1D-3A21-4960-90DD-0EFC223D304A}">
      <dgm:prSet/>
      <dgm:spPr/>
      <dgm:t>
        <a:bodyPr/>
        <a:lstStyle/>
        <a:p>
          <a:r>
            <a:rPr lang="en-IN"/>
            <a:t>• 3 Years: 100 institutions, SaaS version.</a:t>
          </a:r>
        </a:p>
      </dgm:t>
    </dgm:pt>
    <dgm:pt modelId="{32D9D36E-FBA5-4FDE-B100-B6E443D30430}" type="parTrans" cxnId="{675C81C3-7D74-4755-9FB4-3B811AEDFF2A}">
      <dgm:prSet/>
      <dgm:spPr/>
      <dgm:t>
        <a:bodyPr/>
        <a:lstStyle/>
        <a:p>
          <a:endParaRPr lang="en-IN"/>
        </a:p>
      </dgm:t>
    </dgm:pt>
    <dgm:pt modelId="{B9CDFA4B-30B5-488A-96E5-BA30F24504BF}" type="sibTrans" cxnId="{675C81C3-7D74-4755-9FB4-3B811AEDFF2A}">
      <dgm:prSet/>
      <dgm:spPr/>
      <dgm:t>
        <a:bodyPr/>
        <a:lstStyle/>
        <a:p>
          <a:endParaRPr lang="en-IN"/>
        </a:p>
      </dgm:t>
    </dgm:pt>
    <dgm:pt modelId="{2AC59D5D-801B-45BC-A0D0-D87ECC01059A}">
      <dgm:prSet/>
      <dgm:spPr/>
      <dgm:t>
        <a:bodyPr/>
        <a:lstStyle/>
        <a:p>
          <a:r>
            <a:rPr lang="en-IN"/>
            <a:t>• 5 Years: Global adoption, ₹10Cr revenue.</a:t>
          </a:r>
        </a:p>
      </dgm:t>
    </dgm:pt>
    <dgm:pt modelId="{6B2A90A3-A0BD-4FC6-9498-5A85BF7D68B1}" type="parTrans" cxnId="{7E58A6DB-108C-4F87-BB3D-D2D8CC4F4EEB}">
      <dgm:prSet/>
      <dgm:spPr/>
      <dgm:t>
        <a:bodyPr/>
        <a:lstStyle/>
        <a:p>
          <a:endParaRPr lang="en-IN"/>
        </a:p>
      </dgm:t>
    </dgm:pt>
    <dgm:pt modelId="{87711E31-4510-4743-8FA0-6743B9401984}" type="sibTrans" cxnId="{7E58A6DB-108C-4F87-BB3D-D2D8CC4F4EEB}">
      <dgm:prSet/>
      <dgm:spPr/>
      <dgm:t>
        <a:bodyPr/>
        <a:lstStyle/>
        <a:p>
          <a:endParaRPr lang="en-IN"/>
        </a:p>
      </dgm:t>
    </dgm:pt>
    <dgm:pt modelId="{EAD72F2E-21F2-4759-9E70-6DB09F1E9BEA}">
      <dgm:prSet/>
      <dgm:spPr/>
      <dgm:t>
        <a:bodyPr/>
        <a:lstStyle/>
        <a:p>
          <a:r>
            <a:rPr lang="en-IN"/>
            <a:t>• Post-funding: Hire 3–4 team members, scale outreach.</a:t>
          </a:r>
        </a:p>
      </dgm:t>
    </dgm:pt>
    <dgm:pt modelId="{7991BDE3-0CE7-4A27-A971-8250B5ED689C}" type="parTrans" cxnId="{ABAF9047-5757-4C15-A4CA-515F52193ABF}">
      <dgm:prSet/>
      <dgm:spPr/>
      <dgm:t>
        <a:bodyPr/>
        <a:lstStyle/>
        <a:p>
          <a:endParaRPr lang="en-IN"/>
        </a:p>
      </dgm:t>
    </dgm:pt>
    <dgm:pt modelId="{11396492-86C4-4F63-8332-D9119269D35E}" type="sibTrans" cxnId="{ABAF9047-5757-4C15-A4CA-515F52193ABF}">
      <dgm:prSet/>
      <dgm:spPr/>
      <dgm:t>
        <a:bodyPr/>
        <a:lstStyle/>
        <a:p>
          <a:endParaRPr lang="en-IN"/>
        </a:p>
      </dgm:t>
    </dgm:pt>
    <dgm:pt modelId="{E06FA13C-B62D-4421-81D8-51455C32FCAE}" type="pres">
      <dgm:prSet presAssocID="{D35C2259-BE3C-43C8-8716-48E77789CAFB}" presName="linear" presStyleCnt="0">
        <dgm:presLayoutVars>
          <dgm:animLvl val="lvl"/>
          <dgm:resizeHandles val="exact"/>
        </dgm:presLayoutVars>
      </dgm:prSet>
      <dgm:spPr/>
    </dgm:pt>
    <dgm:pt modelId="{5DA35620-F21B-45BF-808D-B1C069858E96}" type="pres">
      <dgm:prSet presAssocID="{58CCFCB0-6675-4BDC-B442-14328B56400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6C9FC76-FEF8-45D9-8ECC-72F949D2C7E9}" type="pres">
      <dgm:prSet presAssocID="{825A4E55-ECAC-4464-AE5A-C2B74DA9BC08}" presName="spacer" presStyleCnt="0"/>
      <dgm:spPr/>
    </dgm:pt>
    <dgm:pt modelId="{80B21AEF-5D03-4FC5-B125-C36688E9E282}" type="pres">
      <dgm:prSet presAssocID="{89269240-747D-4F91-88ED-6E3F4866A3D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768588B-6EE3-4795-9697-04C4352FD2FB}" type="pres">
      <dgm:prSet presAssocID="{E6F81B1B-EAB1-4C79-A83F-CB2808B8531F}" presName="spacer" presStyleCnt="0"/>
      <dgm:spPr/>
    </dgm:pt>
    <dgm:pt modelId="{FAA93417-7860-4615-8DD9-F2E3F46A1ECA}" type="pres">
      <dgm:prSet presAssocID="{D4B13A1D-3A21-4960-90DD-0EFC223D304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EA7AD7A-9693-439A-8716-5DC09AFCAC9A}" type="pres">
      <dgm:prSet presAssocID="{B9CDFA4B-30B5-488A-96E5-BA30F24504BF}" presName="spacer" presStyleCnt="0"/>
      <dgm:spPr/>
    </dgm:pt>
    <dgm:pt modelId="{6284C475-ECE2-4C45-975F-20A0C63B4426}" type="pres">
      <dgm:prSet presAssocID="{2AC59D5D-801B-45BC-A0D0-D87ECC01059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AD87231-087E-4D11-B229-EF13F09D2798}" type="pres">
      <dgm:prSet presAssocID="{87711E31-4510-4743-8FA0-6743B9401984}" presName="spacer" presStyleCnt="0"/>
      <dgm:spPr/>
    </dgm:pt>
    <dgm:pt modelId="{01F3E1D1-6ECB-4778-A7ED-4EB09B389AD2}" type="pres">
      <dgm:prSet presAssocID="{EAD72F2E-21F2-4759-9E70-6DB09F1E9BE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7EA1915-4D4F-4285-BB0E-2D4D1C44310C}" type="presOf" srcId="{58CCFCB0-6675-4BDC-B442-14328B56400C}" destId="{5DA35620-F21B-45BF-808D-B1C069858E96}" srcOrd="0" destOrd="0" presId="urn:microsoft.com/office/officeart/2005/8/layout/vList2"/>
    <dgm:cxn modelId="{7B05FD26-E175-4394-AB71-C1EE8BA179E6}" type="presOf" srcId="{2AC59D5D-801B-45BC-A0D0-D87ECC01059A}" destId="{6284C475-ECE2-4C45-975F-20A0C63B4426}" srcOrd="0" destOrd="0" presId="urn:microsoft.com/office/officeart/2005/8/layout/vList2"/>
    <dgm:cxn modelId="{ABAF9047-5757-4C15-A4CA-515F52193ABF}" srcId="{D35C2259-BE3C-43C8-8716-48E77789CAFB}" destId="{EAD72F2E-21F2-4759-9E70-6DB09F1E9BEA}" srcOrd="4" destOrd="0" parTransId="{7991BDE3-0CE7-4A27-A971-8250B5ED689C}" sibTransId="{11396492-86C4-4F63-8332-D9119269D35E}"/>
    <dgm:cxn modelId="{2FEBBA70-2EC6-4E44-81C5-FA5866773DC2}" type="presOf" srcId="{D4B13A1D-3A21-4960-90DD-0EFC223D304A}" destId="{FAA93417-7860-4615-8DD9-F2E3F46A1ECA}" srcOrd="0" destOrd="0" presId="urn:microsoft.com/office/officeart/2005/8/layout/vList2"/>
    <dgm:cxn modelId="{158EA77E-DB2E-43C2-958A-0C08308F8CA8}" type="presOf" srcId="{EAD72F2E-21F2-4759-9E70-6DB09F1E9BEA}" destId="{01F3E1D1-6ECB-4778-A7ED-4EB09B389AD2}" srcOrd="0" destOrd="0" presId="urn:microsoft.com/office/officeart/2005/8/layout/vList2"/>
    <dgm:cxn modelId="{1CC8B388-6161-4ED4-B495-1AB5C74A2353}" type="presOf" srcId="{D35C2259-BE3C-43C8-8716-48E77789CAFB}" destId="{E06FA13C-B62D-4421-81D8-51455C32FCAE}" srcOrd="0" destOrd="0" presId="urn:microsoft.com/office/officeart/2005/8/layout/vList2"/>
    <dgm:cxn modelId="{7D4A2B91-F36E-469A-9D40-C79B7FCD8F7D}" srcId="{D35C2259-BE3C-43C8-8716-48E77789CAFB}" destId="{89269240-747D-4F91-88ED-6E3F4866A3D1}" srcOrd="1" destOrd="0" parTransId="{FA78D0C9-FBB3-4ED3-BAD5-79DE1C481D5C}" sibTransId="{E6F81B1B-EAB1-4C79-A83F-CB2808B8531F}"/>
    <dgm:cxn modelId="{DA8CF5BD-01C2-4BA1-92DC-FFE114B67D45}" srcId="{D35C2259-BE3C-43C8-8716-48E77789CAFB}" destId="{58CCFCB0-6675-4BDC-B442-14328B56400C}" srcOrd="0" destOrd="0" parTransId="{70107EA7-7246-4CD8-9A2B-E6ED610B18F2}" sibTransId="{825A4E55-ECAC-4464-AE5A-C2B74DA9BC08}"/>
    <dgm:cxn modelId="{675C81C3-7D74-4755-9FB4-3B811AEDFF2A}" srcId="{D35C2259-BE3C-43C8-8716-48E77789CAFB}" destId="{D4B13A1D-3A21-4960-90DD-0EFC223D304A}" srcOrd="2" destOrd="0" parTransId="{32D9D36E-FBA5-4FDE-B100-B6E443D30430}" sibTransId="{B9CDFA4B-30B5-488A-96E5-BA30F24504BF}"/>
    <dgm:cxn modelId="{7E58A6DB-108C-4F87-BB3D-D2D8CC4F4EEB}" srcId="{D35C2259-BE3C-43C8-8716-48E77789CAFB}" destId="{2AC59D5D-801B-45BC-A0D0-D87ECC01059A}" srcOrd="3" destOrd="0" parTransId="{6B2A90A3-A0BD-4FC6-9498-5A85BF7D68B1}" sibTransId="{87711E31-4510-4743-8FA0-6743B9401984}"/>
    <dgm:cxn modelId="{47AA5CF4-77BB-4CD7-9B0F-4C8E9059D022}" type="presOf" srcId="{89269240-747D-4F91-88ED-6E3F4866A3D1}" destId="{80B21AEF-5D03-4FC5-B125-C36688E9E282}" srcOrd="0" destOrd="0" presId="urn:microsoft.com/office/officeart/2005/8/layout/vList2"/>
    <dgm:cxn modelId="{E8B87C4C-5E13-4E10-94E7-4AEB36267FCD}" type="presParOf" srcId="{E06FA13C-B62D-4421-81D8-51455C32FCAE}" destId="{5DA35620-F21B-45BF-808D-B1C069858E96}" srcOrd="0" destOrd="0" presId="urn:microsoft.com/office/officeart/2005/8/layout/vList2"/>
    <dgm:cxn modelId="{63678793-B6EC-44EC-B948-A8029F3A8236}" type="presParOf" srcId="{E06FA13C-B62D-4421-81D8-51455C32FCAE}" destId="{96C9FC76-FEF8-45D9-8ECC-72F949D2C7E9}" srcOrd="1" destOrd="0" presId="urn:microsoft.com/office/officeart/2005/8/layout/vList2"/>
    <dgm:cxn modelId="{12E6A068-D92E-4CE1-8B9B-E950B5F95FCC}" type="presParOf" srcId="{E06FA13C-B62D-4421-81D8-51455C32FCAE}" destId="{80B21AEF-5D03-4FC5-B125-C36688E9E282}" srcOrd="2" destOrd="0" presId="urn:microsoft.com/office/officeart/2005/8/layout/vList2"/>
    <dgm:cxn modelId="{BDA1A7EE-0EB3-4FCB-B955-55A4AD5B8F20}" type="presParOf" srcId="{E06FA13C-B62D-4421-81D8-51455C32FCAE}" destId="{3768588B-6EE3-4795-9697-04C4352FD2FB}" srcOrd="3" destOrd="0" presId="urn:microsoft.com/office/officeart/2005/8/layout/vList2"/>
    <dgm:cxn modelId="{53A83ACA-3C43-45AF-9D6F-9799BCD38F31}" type="presParOf" srcId="{E06FA13C-B62D-4421-81D8-51455C32FCAE}" destId="{FAA93417-7860-4615-8DD9-F2E3F46A1ECA}" srcOrd="4" destOrd="0" presId="urn:microsoft.com/office/officeart/2005/8/layout/vList2"/>
    <dgm:cxn modelId="{829D63B0-B76D-4421-8864-D1C81694972B}" type="presParOf" srcId="{E06FA13C-B62D-4421-81D8-51455C32FCAE}" destId="{6EA7AD7A-9693-439A-8716-5DC09AFCAC9A}" srcOrd="5" destOrd="0" presId="urn:microsoft.com/office/officeart/2005/8/layout/vList2"/>
    <dgm:cxn modelId="{115A2587-3D50-4211-AF7C-BD6C03A7EED4}" type="presParOf" srcId="{E06FA13C-B62D-4421-81D8-51455C32FCAE}" destId="{6284C475-ECE2-4C45-975F-20A0C63B4426}" srcOrd="6" destOrd="0" presId="urn:microsoft.com/office/officeart/2005/8/layout/vList2"/>
    <dgm:cxn modelId="{08234391-DDF6-4B13-A9A4-A100756262A4}" type="presParOf" srcId="{E06FA13C-B62D-4421-81D8-51455C32FCAE}" destId="{8AD87231-087E-4D11-B229-EF13F09D2798}" srcOrd="7" destOrd="0" presId="urn:microsoft.com/office/officeart/2005/8/layout/vList2"/>
    <dgm:cxn modelId="{DA160D1D-EC0B-4FCA-B312-73847C3D08B6}" type="presParOf" srcId="{E06FA13C-B62D-4421-81D8-51455C32FCAE}" destId="{01F3E1D1-6ECB-4778-A7ED-4EB09B389AD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ED99CCC-1832-45F7-9868-2F224B40EAE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479CB2AB-A2B1-4A4A-B60A-BCF387D36348}">
      <dgm:prSet/>
      <dgm:spPr/>
      <dgm:t>
        <a:bodyPr/>
        <a:lstStyle/>
        <a:p>
          <a:r>
            <a:rPr lang="en-IN"/>
            <a:t>• Licensing + Training + Consulting.</a:t>
          </a:r>
        </a:p>
      </dgm:t>
    </dgm:pt>
    <dgm:pt modelId="{AF150875-BB94-4C2D-BBD9-7FC5F6D97E61}" type="parTrans" cxnId="{B05F176B-1485-4029-8609-95E69370241F}">
      <dgm:prSet/>
      <dgm:spPr/>
      <dgm:t>
        <a:bodyPr/>
        <a:lstStyle/>
        <a:p>
          <a:endParaRPr lang="en-IN"/>
        </a:p>
      </dgm:t>
    </dgm:pt>
    <dgm:pt modelId="{5E0F4F23-7759-4A7B-AF16-214062B2BEC8}" type="sibTrans" cxnId="{B05F176B-1485-4029-8609-95E69370241F}">
      <dgm:prSet/>
      <dgm:spPr/>
      <dgm:t>
        <a:bodyPr/>
        <a:lstStyle/>
        <a:p>
          <a:endParaRPr lang="en-IN"/>
        </a:p>
      </dgm:t>
    </dgm:pt>
    <dgm:pt modelId="{CDC22B97-5C88-48B6-BA8A-AF7D1A578D0B}">
      <dgm:prSet/>
      <dgm:spPr/>
      <dgm:t>
        <a:bodyPr/>
        <a:lstStyle/>
        <a:p>
          <a:r>
            <a:rPr lang="en-IN"/>
            <a:t>• Margins: 75–85%.</a:t>
          </a:r>
        </a:p>
      </dgm:t>
    </dgm:pt>
    <dgm:pt modelId="{37B4E281-5A44-410D-89AE-FFB7E7869CDE}" type="parTrans" cxnId="{DB0D50F1-9632-462B-BEA1-E39395E974A1}">
      <dgm:prSet/>
      <dgm:spPr/>
      <dgm:t>
        <a:bodyPr/>
        <a:lstStyle/>
        <a:p>
          <a:endParaRPr lang="en-IN"/>
        </a:p>
      </dgm:t>
    </dgm:pt>
    <dgm:pt modelId="{E7A0B746-65ED-4286-A8EA-7441CFC06B53}" type="sibTrans" cxnId="{DB0D50F1-9632-462B-BEA1-E39395E974A1}">
      <dgm:prSet/>
      <dgm:spPr/>
      <dgm:t>
        <a:bodyPr/>
        <a:lstStyle/>
        <a:p>
          <a:endParaRPr lang="en-IN"/>
        </a:p>
      </dgm:t>
    </dgm:pt>
    <dgm:pt modelId="{4EDD4C36-3B44-415A-8FBA-9C57BC8D79ED}">
      <dgm:prSet/>
      <dgm:spPr/>
      <dgm:t>
        <a:bodyPr/>
        <a:lstStyle/>
        <a:p>
          <a:r>
            <a:rPr lang="en-IN"/>
            <a:t>• Revenue Projection:</a:t>
          </a:r>
        </a:p>
      </dgm:t>
    </dgm:pt>
    <dgm:pt modelId="{E4D163CB-AF6D-4C02-9939-9C4C520AB008}" type="parTrans" cxnId="{1D6CD9CF-065E-4CE6-887D-3ED5735FCE48}">
      <dgm:prSet/>
      <dgm:spPr/>
      <dgm:t>
        <a:bodyPr/>
        <a:lstStyle/>
        <a:p>
          <a:endParaRPr lang="en-IN"/>
        </a:p>
      </dgm:t>
    </dgm:pt>
    <dgm:pt modelId="{E3CDA9E6-1D91-4B26-BC8E-C21F50BA414D}" type="sibTrans" cxnId="{1D6CD9CF-065E-4CE6-887D-3ED5735FCE48}">
      <dgm:prSet/>
      <dgm:spPr/>
      <dgm:t>
        <a:bodyPr/>
        <a:lstStyle/>
        <a:p>
          <a:endParaRPr lang="en-IN"/>
        </a:p>
      </dgm:t>
    </dgm:pt>
    <dgm:pt modelId="{34346458-2051-4437-B186-AC5D97A22925}">
      <dgm:prSet/>
      <dgm:spPr/>
      <dgm:t>
        <a:bodyPr/>
        <a:lstStyle/>
        <a:p>
          <a:r>
            <a:rPr lang="en-IN"/>
            <a:t>Year 1: ₹25L | Year 2: ₹1Cr | Year 3: ₹3Cr | Year 5: ₹10Cr.</a:t>
          </a:r>
        </a:p>
      </dgm:t>
    </dgm:pt>
    <dgm:pt modelId="{B4163634-D008-48AB-BFCC-CE156C0BB40C}" type="parTrans" cxnId="{0E40043D-08C6-482B-85DD-9883914C3615}">
      <dgm:prSet/>
      <dgm:spPr/>
      <dgm:t>
        <a:bodyPr/>
        <a:lstStyle/>
        <a:p>
          <a:endParaRPr lang="en-IN"/>
        </a:p>
      </dgm:t>
    </dgm:pt>
    <dgm:pt modelId="{DF57AABA-1B4A-4694-8F71-F45C7AF3DBA6}" type="sibTrans" cxnId="{0E40043D-08C6-482B-85DD-9883914C3615}">
      <dgm:prSet/>
      <dgm:spPr/>
      <dgm:t>
        <a:bodyPr/>
        <a:lstStyle/>
        <a:p>
          <a:endParaRPr lang="en-IN"/>
        </a:p>
      </dgm:t>
    </dgm:pt>
    <dgm:pt modelId="{252FC0C1-14B6-4063-9D88-76837DCD9313}">
      <dgm:prSet/>
      <dgm:spPr/>
      <dgm:t>
        <a:bodyPr/>
        <a:lstStyle/>
        <a:p>
          <a:r>
            <a:rPr lang="en-IN"/>
            <a:t>• Major Costs: R&amp;D, salaries, marketing, demos.</a:t>
          </a:r>
        </a:p>
      </dgm:t>
    </dgm:pt>
    <dgm:pt modelId="{A96ACB5D-6623-4423-AD58-C31927513CF3}" type="parTrans" cxnId="{7451F9BB-DEE2-43DA-8B31-903507A24FC0}">
      <dgm:prSet/>
      <dgm:spPr/>
      <dgm:t>
        <a:bodyPr/>
        <a:lstStyle/>
        <a:p>
          <a:endParaRPr lang="en-IN"/>
        </a:p>
      </dgm:t>
    </dgm:pt>
    <dgm:pt modelId="{4CF0D3DA-45C7-4DED-97DD-3007C61018D7}" type="sibTrans" cxnId="{7451F9BB-DEE2-43DA-8B31-903507A24FC0}">
      <dgm:prSet/>
      <dgm:spPr/>
      <dgm:t>
        <a:bodyPr/>
        <a:lstStyle/>
        <a:p>
          <a:endParaRPr lang="en-IN"/>
        </a:p>
      </dgm:t>
    </dgm:pt>
    <dgm:pt modelId="{DB785CCC-9105-4CA4-9374-C5000A1B0579}" type="pres">
      <dgm:prSet presAssocID="{5ED99CCC-1832-45F7-9868-2F224B40EAE8}" presName="linear" presStyleCnt="0">
        <dgm:presLayoutVars>
          <dgm:animLvl val="lvl"/>
          <dgm:resizeHandles val="exact"/>
        </dgm:presLayoutVars>
      </dgm:prSet>
      <dgm:spPr/>
    </dgm:pt>
    <dgm:pt modelId="{3466EDE3-B7F7-4883-A8C5-E71571D8C3F5}" type="pres">
      <dgm:prSet presAssocID="{479CB2AB-A2B1-4A4A-B60A-BCF387D3634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3B3050E-CFC4-4E79-9C5A-BB0A2AD72A6E}" type="pres">
      <dgm:prSet presAssocID="{5E0F4F23-7759-4A7B-AF16-214062B2BEC8}" presName="spacer" presStyleCnt="0"/>
      <dgm:spPr/>
    </dgm:pt>
    <dgm:pt modelId="{846350F9-298C-42B7-BEFD-091A0BE0279C}" type="pres">
      <dgm:prSet presAssocID="{CDC22B97-5C88-48B6-BA8A-AF7D1A578D0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F03C48F-700E-4A62-9DDC-0D7881BAF786}" type="pres">
      <dgm:prSet presAssocID="{E7A0B746-65ED-4286-A8EA-7441CFC06B53}" presName="spacer" presStyleCnt="0"/>
      <dgm:spPr/>
    </dgm:pt>
    <dgm:pt modelId="{EA0EBE7B-9A12-41D1-9117-CF56C6C16591}" type="pres">
      <dgm:prSet presAssocID="{4EDD4C36-3B44-415A-8FBA-9C57BC8D79E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928EAE2-C8BA-4C07-81C1-C67BA88AF0D0}" type="pres">
      <dgm:prSet presAssocID="{E3CDA9E6-1D91-4B26-BC8E-C21F50BA414D}" presName="spacer" presStyleCnt="0"/>
      <dgm:spPr/>
    </dgm:pt>
    <dgm:pt modelId="{618C21AA-D280-4EA6-B002-2E18827AEAF3}" type="pres">
      <dgm:prSet presAssocID="{34346458-2051-4437-B186-AC5D97A2292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730F349-DD20-4552-9892-DA7479BEF858}" type="pres">
      <dgm:prSet presAssocID="{DF57AABA-1B4A-4694-8F71-F45C7AF3DBA6}" presName="spacer" presStyleCnt="0"/>
      <dgm:spPr/>
    </dgm:pt>
    <dgm:pt modelId="{F6042856-6C16-4202-8257-0A7A10B92270}" type="pres">
      <dgm:prSet presAssocID="{252FC0C1-14B6-4063-9D88-76837DCD931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2227C19-56CD-4148-A369-103EB1A1B493}" type="presOf" srcId="{4EDD4C36-3B44-415A-8FBA-9C57BC8D79ED}" destId="{EA0EBE7B-9A12-41D1-9117-CF56C6C16591}" srcOrd="0" destOrd="0" presId="urn:microsoft.com/office/officeart/2005/8/layout/vList2"/>
    <dgm:cxn modelId="{0B921629-9FE4-4BE6-B833-DF84F1E05F4C}" type="presOf" srcId="{479CB2AB-A2B1-4A4A-B60A-BCF387D36348}" destId="{3466EDE3-B7F7-4883-A8C5-E71571D8C3F5}" srcOrd="0" destOrd="0" presId="urn:microsoft.com/office/officeart/2005/8/layout/vList2"/>
    <dgm:cxn modelId="{0E40043D-08C6-482B-85DD-9883914C3615}" srcId="{5ED99CCC-1832-45F7-9868-2F224B40EAE8}" destId="{34346458-2051-4437-B186-AC5D97A22925}" srcOrd="3" destOrd="0" parTransId="{B4163634-D008-48AB-BFCC-CE156C0BB40C}" sibTransId="{DF57AABA-1B4A-4694-8F71-F45C7AF3DBA6}"/>
    <dgm:cxn modelId="{9605B45F-DFC6-4FAA-B329-35E654639A7D}" type="presOf" srcId="{CDC22B97-5C88-48B6-BA8A-AF7D1A578D0B}" destId="{846350F9-298C-42B7-BEFD-091A0BE0279C}" srcOrd="0" destOrd="0" presId="urn:microsoft.com/office/officeart/2005/8/layout/vList2"/>
    <dgm:cxn modelId="{B05F176B-1485-4029-8609-95E69370241F}" srcId="{5ED99CCC-1832-45F7-9868-2F224B40EAE8}" destId="{479CB2AB-A2B1-4A4A-B60A-BCF387D36348}" srcOrd="0" destOrd="0" parTransId="{AF150875-BB94-4C2D-BBD9-7FC5F6D97E61}" sibTransId="{5E0F4F23-7759-4A7B-AF16-214062B2BEC8}"/>
    <dgm:cxn modelId="{701EE68F-D215-4E79-8A55-E4EA25504CE7}" type="presOf" srcId="{34346458-2051-4437-B186-AC5D97A22925}" destId="{618C21AA-D280-4EA6-B002-2E18827AEAF3}" srcOrd="0" destOrd="0" presId="urn:microsoft.com/office/officeart/2005/8/layout/vList2"/>
    <dgm:cxn modelId="{87132FB6-BC67-46F4-A793-C248351824E3}" type="presOf" srcId="{252FC0C1-14B6-4063-9D88-76837DCD9313}" destId="{F6042856-6C16-4202-8257-0A7A10B92270}" srcOrd="0" destOrd="0" presId="urn:microsoft.com/office/officeart/2005/8/layout/vList2"/>
    <dgm:cxn modelId="{5F0D00BB-9D3B-4627-BDCA-D74F2BDABD9E}" type="presOf" srcId="{5ED99CCC-1832-45F7-9868-2F224B40EAE8}" destId="{DB785CCC-9105-4CA4-9374-C5000A1B0579}" srcOrd="0" destOrd="0" presId="urn:microsoft.com/office/officeart/2005/8/layout/vList2"/>
    <dgm:cxn modelId="{7451F9BB-DEE2-43DA-8B31-903507A24FC0}" srcId="{5ED99CCC-1832-45F7-9868-2F224B40EAE8}" destId="{252FC0C1-14B6-4063-9D88-76837DCD9313}" srcOrd="4" destOrd="0" parTransId="{A96ACB5D-6623-4423-AD58-C31927513CF3}" sibTransId="{4CF0D3DA-45C7-4DED-97DD-3007C61018D7}"/>
    <dgm:cxn modelId="{1D6CD9CF-065E-4CE6-887D-3ED5735FCE48}" srcId="{5ED99CCC-1832-45F7-9868-2F224B40EAE8}" destId="{4EDD4C36-3B44-415A-8FBA-9C57BC8D79ED}" srcOrd="2" destOrd="0" parTransId="{E4D163CB-AF6D-4C02-9939-9C4C520AB008}" sibTransId="{E3CDA9E6-1D91-4B26-BC8E-C21F50BA414D}"/>
    <dgm:cxn modelId="{DB0D50F1-9632-462B-BEA1-E39395E974A1}" srcId="{5ED99CCC-1832-45F7-9868-2F224B40EAE8}" destId="{CDC22B97-5C88-48B6-BA8A-AF7D1A578D0B}" srcOrd="1" destOrd="0" parTransId="{37B4E281-5A44-410D-89AE-FFB7E7869CDE}" sibTransId="{E7A0B746-65ED-4286-A8EA-7441CFC06B53}"/>
    <dgm:cxn modelId="{2A37179F-3159-4BAC-B7C7-505AB001E99C}" type="presParOf" srcId="{DB785CCC-9105-4CA4-9374-C5000A1B0579}" destId="{3466EDE3-B7F7-4883-A8C5-E71571D8C3F5}" srcOrd="0" destOrd="0" presId="urn:microsoft.com/office/officeart/2005/8/layout/vList2"/>
    <dgm:cxn modelId="{1991D9D0-83F9-41D5-AAAB-0D76FE65026A}" type="presParOf" srcId="{DB785CCC-9105-4CA4-9374-C5000A1B0579}" destId="{C3B3050E-CFC4-4E79-9C5A-BB0A2AD72A6E}" srcOrd="1" destOrd="0" presId="urn:microsoft.com/office/officeart/2005/8/layout/vList2"/>
    <dgm:cxn modelId="{A7AA22FD-4E28-48CF-850B-828E56FAEA87}" type="presParOf" srcId="{DB785CCC-9105-4CA4-9374-C5000A1B0579}" destId="{846350F9-298C-42B7-BEFD-091A0BE0279C}" srcOrd="2" destOrd="0" presId="urn:microsoft.com/office/officeart/2005/8/layout/vList2"/>
    <dgm:cxn modelId="{29C64C7B-D280-480C-B14E-D1CA98B17A6A}" type="presParOf" srcId="{DB785CCC-9105-4CA4-9374-C5000A1B0579}" destId="{CF03C48F-700E-4A62-9DDC-0D7881BAF786}" srcOrd="3" destOrd="0" presId="urn:microsoft.com/office/officeart/2005/8/layout/vList2"/>
    <dgm:cxn modelId="{F9DC11DA-DB32-465F-8684-587995EB0274}" type="presParOf" srcId="{DB785CCC-9105-4CA4-9374-C5000A1B0579}" destId="{EA0EBE7B-9A12-41D1-9117-CF56C6C16591}" srcOrd="4" destOrd="0" presId="urn:microsoft.com/office/officeart/2005/8/layout/vList2"/>
    <dgm:cxn modelId="{D5C1B52C-EFA8-4EC4-831A-73A45FB65633}" type="presParOf" srcId="{DB785CCC-9105-4CA4-9374-C5000A1B0579}" destId="{2928EAE2-C8BA-4C07-81C1-C67BA88AF0D0}" srcOrd="5" destOrd="0" presId="urn:microsoft.com/office/officeart/2005/8/layout/vList2"/>
    <dgm:cxn modelId="{11ACDBAC-1EF5-48B8-B044-FCE8CADD79C2}" type="presParOf" srcId="{DB785CCC-9105-4CA4-9374-C5000A1B0579}" destId="{618C21AA-D280-4EA6-B002-2E18827AEAF3}" srcOrd="6" destOrd="0" presId="urn:microsoft.com/office/officeart/2005/8/layout/vList2"/>
    <dgm:cxn modelId="{A1D02A08-3450-4B06-B51A-F6072F01A349}" type="presParOf" srcId="{DB785CCC-9105-4CA4-9374-C5000A1B0579}" destId="{F730F349-DD20-4552-9892-DA7479BEF858}" srcOrd="7" destOrd="0" presId="urn:microsoft.com/office/officeart/2005/8/layout/vList2"/>
    <dgm:cxn modelId="{17A72EE4-3C84-4A7A-9EDE-1CB3A63322E4}" type="presParOf" srcId="{DB785CCC-9105-4CA4-9374-C5000A1B0579}" destId="{F6042856-6C16-4202-8257-0A7A10B9227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D8DE13F-E241-4DE2-BA30-F91CC38D85A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7C3A23EE-4F7B-418E-9D3A-D673EFCC0265}">
      <dgm:prSet/>
      <dgm:spPr/>
      <dgm:t>
        <a:bodyPr/>
        <a:lstStyle/>
        <a:p>
          <a:r>
            <a:rPr lang="en-IN"/>
            <a:t>• Self-funded development.</a:t>
          </a:r>
        </a:p>
      </dgm:t>
    </dgm:pt>
    <dgm:pt modelId="{FF076BC5-7D2E-4DB6-8A23-F1924F14C4DF}" type="parTrans" cxnId="{98BBF5CC-3B3C-4A46-950F-82175E30C179}">
      <dgm:prSet/>
      <dgm:spPr/>
      <dgm:t>
        <a:bodyPr/>
        <a:lstStyle/>
        <a:p>
          <a:endParaRPr lang="en-IN"/>
        </a:p>
      </dgm:t>
    </dgm:pt>
    <dgm:pt modelId="{987D2587-D97A-4C05-8C8F-37651AC0E6DB}" type="sibTrans" cxnId="{98BBF5CC-3B3C-4A46-950F-82175E30C179}">
      <dgm:prSet/>
      <dgm:spPr/>
      <dgm:t>
        <a:bodyPr/>
        <a:lstStyle/>
        <a:p>
          <a:endParaRPr lang="en-IN"/>
        </a:p>
      </dgm:t>
    </dgm:pt>
    <dgm:pt modelId="{5B3C6E82-C85C-4EE7-9321-26B9CA4346B5}">
      <dgm:prSet/>
      <dgm:spPr/>
      <dgm:t>
        <a:bodyPr/>
        <a:lstStyle/>
        <a:p>
          <a:r>
            <a:rPr lang="en-IN"/>
            <a:t>• No prior investors.</a:t>
          </a:r>
        </a:p>
      </dgm:t>
    </dgm:pt>
    <dgm:pt modelId="{2C0E1ABA-54A0-4BA6-9139-A5045A95DCBC}" type="parTrans" cxnId="{1079214C-D86C-4B1F-89C6-3110C475CE93}">
      <dgm:prSet/>
      <dgm:spPr/>
      <dgm:t>
        <a:bodyPr/>
        <a:lstStyle/>
        <a:p>
          <a:endParaRPr lang="en-IN"/>
        </a:p>
      </dgm:t>
    </dgm:pt>
    <dgm:pt modelId="{85719886-C36A-4CCB-A183-A854C7BA3706}" type="sibTrans" cxnId="{1079214C-D86C-4B1F-89C6-3110C475CE93}">
      <dgm:prSet/>
      <dgm:spPr/>
      <dgm:t>
        <a:bodyPr/>
        <a:lstStyle/>
        <a:p>
          <a:endParaRPr lang="en-IN"/>
        </a:p>
      </dgm:t>
    </dgm:pt>
    <dgm:pt modelId="{DA521A91-F6DC-4BDC-8987-3FA5FC2CCE86}">
      <dgm:prSet/>
      <dgm:spPr/>
      <dgm:t>
        <a:bodyPr/>
        <a:lstStyle/>
        <a:p>
          <a:r>
            <a:rPr lang="en-IN"/>
            <a:t>• Seeking ₹30–40 lakh seed funding.</a:t>
          </a:r>
        </a:p>
      </dgm:t>
    </dgm:pt>
    <dgm:pt modelId="{49B01B30-34EB-466A-A341-7AE796DE02A7}" type="parTrans" cxnId="{7AA32684-5AAF-4879-9344-99B16DB17070}">
      <dgm:prSet/>
      <dgm:spPr/>
      <dgm:t>
        <a:bodyPr/>
        <a:lstStyle/>
        <a:p>
          <a:endParaRPr lang="en-IN"/>
        </a:p>
      </dgm:t>
    </dgm:pt>
    <dgm:pt modelId="{9E6E0315-BDC6-4FF1-AD1E-CE39CE4D9E34}" type="sibTrans" cxnId="{7AA32684-5AAF-4879-9344-99B16DB17070}">
      <dgm:prSet/>
      <dgm:spPr/>
      <dgm:t>
        <a:bodyPr/>
        <a:lstStyle/>
        <a:p>
          <a:endParaRPr lang="en-IN"/>
        </a:p>
      </dgm:t>
    </dgm:pt>
    <dgm:pt modelId="{CD344A15-CFD3-43EF-84ED-9DE342AA9E88}">
      <dgm:prSet/>
      <dgm:spPr/>
      <dgm:t>
        <a:bodyPr/>
        <a:lstStyle/>
        <a:p>
          <a:r>
            <a:rPr lang="en-IN"/>
            <a:t>• Open to strategic co-investment and incubator support.</a:t>
          </a:r>
        </a:p>
      </dgm:t>
    </dgm:pt>
    <dgm:pt modelId="{BD177ED6-DEB3-478D-8515-C489956B98B1}" type="parTrans" cxnId="{421338D0-99DF-4AE2-AEA7-828DB93E7446}">
      <dgm:prSet/>
      <dgm:spPr/>
      <dgm:t>
        <a:bodyPr/>
        <a:lstStyle/>
        <a:p>
          <a:endParaRPr lang="en-IN"/>
        </a:p>
      </dgm:t>
    </dgm:pt>
    <dgm:pt modelId="{53C797D2-1EFC-4A65-91E9-401E4DA7988B}" type="sibTrans" cxnId="{421338D0-99DF-4AE2-AEA7-828DB93E7446}">
      <dgm:prSet/>
      <dgm:spPr/>
      <dgm:t>
        <a:bodyPr/>
        <a:lstStyle/>
        <a:p>
          <a:endParaRPr lang="en-IN"/>
        </a:p>
      </dgm:t>
    </dgm:pt>
    <dgm:pt modelId="{F8B35CF2-35A5-4F29-A744-C263ABEFF793}" type="pres">
      <dgm:prSet presAssocID="{CD8DE13F-E241-4DE2-BA30-F91CC38D85AD}" presName="linear" presStyleCnt="0">
        <dgm:presLayoutVars>
          <dgm:animLvl val="lvl"/>
          <dgm:resizeHandles val="exact"/>
        </dgm:presLayoutVars>
      </dgm:prSet>
      <dgm:spPr/>
    </dgm:pt>
    <dgm:pt modelId="{579E4656-357F-48AC-B5A4-802FE0A5F943}" type="pres">
      <dgm:prSet presAssocID="{7C3A23EE-4F7B-418E-9D3A-D673EFCC026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5F0D8CD-40E9-4CFE-BFC4-99B682E05B59}" type="pres">
      <dgm:prSet presAssocID="{987D2587-D97A-4C05-8C8F-37651AC0E6DB}" presName="spacer" presStyleCnt="0"/>
      <dgm:spPr/>
    </dgm:pt>
    <dgm:pt modelId="{1D0165ED-9D66-4E60-ABCF-24ED187A5521}" type="pres">
      <dgm:prSet presAssocID="{5B3C6E82-C85C-4EE7-9321-26B9CA4346B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8E0E151-87A4-48FC-9318-57BACF2BA551}" type="pres">
      <dgm:prSet presAssocID="{85719886-C36A-4CCB-A183-A854C7BA3706}" presName="spacer" presStyleCnt="0"/>
      <dgm:spPr/>
    </dgm:pt>
    <dgm:pt modelId="{FCB39DA2-D6F8-4F59-A634-0A857D81E884}" type="pres">
      <dgm:prSet presAssocID="{DA521A91-F6DC-4BDC-8987-3FA5FC2CCE8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FECCDB-4EF2-4CC1-A774-206E2BB59FB4}" type="pres">
      <dgm:prSet presAssocID="{9E6E0315-BDC6-4FF1-AD1E-CE39CE4D9E34}" presName="spacer" presStyleCnt="0"/>
      <dgm:spPr/>
    </dgm:pt>
    <dgm:pt modelId="{6F997858-8C05-4B26-ABA0-AA65E3CC145D}" type="pres">
      <dgm:prSet presAssocID="{CD344A15-CFD3-43EF-84ED-9DE342AA9E8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AEF2910-A38B-46E8-BD16-4F8077D2ABEB}" type="presOf" srcId="{7C3A23EE-4F7B-418E-9D3A-D673EFCC0265}" destId="{579E4656-357F-48AC-B5A4-802FE0A5F943}" srcOrd="0" destOrd="0" presId="urn:microsoft.com/office/officeart/2005/8/layout/vList2"/>
    <dgm:cxn modelId="{DC0DA268-E51F-47FB-BF4D-E2FA89CD1E4D}" type="presOf" srcId="{CD344A15-CFD3-43EF-84ED-9DE342AA9E88}" destId="{6F997858-8C05-4B26-ABA0-AA65E3CC145D}" srcOrd="0" destOrd="0" presId="urn:microsoft.com/office/officeart/2005/8/layout/vList2"/>
    <dgm:cxn modelId="{1079214C-D86C-4B1F-89C6-3110C475CE93}" srcId="{CD8DE13F-E241-4DE2-BA30-F91CC38D85AD}" destId="{5B3C6E82-C85C-4EE7-9321-26B9CA4346B5}" srcOrd="1" destOrd="0" parTransId="{2C0E1ABA-54A0-4BA6-9139-A5045A95DCBC}" sibTransId="{85719886-C36A-4CCB-A183-A854C7BA3706}"/>
    <dgm:cxn modelId="{7AA32684-5AAF-4879-9344-99B16DB17070}" srcId="{CD8DE13F-E241-4DE2-BA30-F91CC38D85AD}" destId="{DA521A91-F6DC-4BDC-8987-3FA5FC2CCE86}" srcOrd="2" destOrd="0" parTransId="{49B01B30-34EB-466A-A341-7AE796DE02A7}" sibTransId="{9E6E0315-BDC6-4FF1-AD1E-CE39CE4D9E34}"/>
    <dgm:cxn modelId="{691DB890-D532-43AA-A3A1-462C0A6FDF25}" type="presOf" srcId="{CD8DE13F-E241-4DE2-BA30-F91CC38D85AD}" destId="{F8B35CF2-35A5-4F29-A744-C263ABEFF793}" srcOrd="0" destOrd="0" presId="urn:microsoft.com/office/officeart/2005/8/layout/vList2"/>
    <dgm:cxn modelId="{1A7BA9C7-EBA1-44E5-9683-2714090EF78E}" type="presOf" srcId="{DA521A91-F6DC-4BDC-8987-3FA5FC2CCE86}" destId="{FCB39DA2-D6F8-4F59-A634-0A857D81E884}" srcOrd="0" destOrd="0" presId="urn:microsoft.com/office/officeart/2005/8/layout/vList2"/>
    <dgm:cxn modelId="{98BBF5CC-3B3C-4A46-950F-82175E30C179}" srcId="{CD8DE13F-E241-4DE2-BA30-F91CC38D85AD}" destId="{7C3A23EE-4F7B-418E-9D3A-D673EFCC0265}" srcOrd="0" destOrd="0" parTransId="{FF076BC5-7D2E-4DB6-8A23-F1924F14C4DF}" sibTransId="{987D2587-D97A-4C05-8C8F-37651AC0E6DB}"/>
    <dgm:cxn modelId="{421338D0-99DF-4AE2-AEA7-828DB93E7446}" srcId="{CD8DE13F-E241-4DE2-BA30-F91CC38D85AD}" destId="{CD344A15-CFD3-43EF-84ED-9DE342AA9E88}" srcOrd="3" destOrd="0" parTransId="{BD177ED6-DEB3-478D-8515-C489956B98B1}" sibTransId="{53C797D2-1EFC-4A65-91E9-401E4DA7988B}"/>
    <dgm:cxn modelId="{3628CDFF-B604-4B16-B1D6-8823AD9FDCBA}" type="presOf" srcId="{5B3C6E82-C85C-4EE7-9321-26B9CA4346B5}" destId="{1D0165ED-9D66-4E60-ABCF-24ED187A5521}" srcOrd="0" destOrd="0" presId="urn:microsoft.com/office/officeart/2005/8/layout/vList2"/>
    <dgm:cxn modelId="{B7703C2C-212C-499A-9B3E-C634BB3B1BA7}" type="presParOf" srcId="{F8B35CF2-35A5-4F29-A744-C263ABEFF793}" destId="{579E4656-357F-48AC-B5A4-802FE0A5F943}" srcOrd="0" destOrd="0" presId="urn:microsoft.com/office/officeart/2005/8/layout/vList2"/>
    <dgm:cxn modelId="{E7B9F717-2A15-4C58-9ED2-DDBE0AF3844C}" type="presParOf" srcId="{F8B35CF2-35A5-4F29-A744-C263ABEFF793}" destId="{95F0D8CD-40E9-4CFE-BFC4-99B682E05B59}" srcOrd="1" destOrd="0" presId="urn:microsoft.com/office/officeart/2005/8/layout/vList2"/>
    <dgm:cxn modelId="{D3858543-F0A7-47CC-A36E-B8B652295C2B}" type="presParOf" srcId="{F8B35CF2-35A5-4F29-A744-C263ABEFF793}" destId="{1D0165ED-9D66-4E60-ABCF-24ED187A5521}" srcOrd="2" destOrd="0" presId="urn:microsoft.com/office/officeart/2005/8/layout/vList2"/>
    <dgm:cxn modelId="{18565B14-CF19-4366-9419-648D5697CA52}" type="presParOf" srcId="{F8B35CF2-35A5-4F29-A744-C263ABEFF793}" destId="{38E0E151-87A4-48FC-9318-57BACF2BA551}" srcOrd="3" destOrd="0" presId="urn:microsoft.com/office/officeart/2005/8/layout/vList2"/>
    <dgm:cxn modelId="{234AF7F0-19F2-45B4-99E0-4763630589D5}" type="presParOf" srcId="{F8B35CF2-35A5-4F29-A744-C263ABEFF793}" destId="{FCB39DA2-D6F8-4F59-A634-0A857D81E884}" srcOrd="4" destOrd="0" presId="urn:microsoft.com/office/officeart/2005/8/layout/vList2"/>
    <dgm:cxn modelId="{544AA662-AD27-4A44-8AD2-53F2D6A256C9}" type="presParOf" srcId="{F8B35CF2-35A5-4F29-A744-C263ABEFF793}" destId="{F0FECCDB-4EF2-4CC1-A774-206E2BB59FB4}" srcOrd="5" destOrd="0" presId="urn:microsoft.com/office/officeart/2005/8/layout/vList2"/>
    <dgm:cxn modelId="{66D13E0F-98CF-4BF5-AE69-6611CA54C9FE}" type="presParOf" srcId="{F8B35CF2-35A5-4F29-A744-C263ABEFF793}" destId="{6F997858-8C05-4B26-ABA0-AA65E3CC145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D9DCA53-AE09-45D1-BABD-45885690EC8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CB8A3638-D72B-42D5-9B4D-2BBA7293E9AD}">
      <dgm:prSet/>
      <dgm:spPr/>
      <dgm:t>
        <a:bodyPr/>
        <a:lstStyle/>
        <a:p>
          <a:r>
            <a:rPr lang="en-IN"/>
            <a:t>• Product Enhancement &amp; AI – 30%</a:t>
          </a:r>
        </a:p>
      </dgm:t>
    </dgm:pt>
    <dgm:pt modelId="{B08660D4-EDB6-49B4-A646-C017D5EBCF38}" type="parTrans" cxnId="{A32CF57F-AC30-44B6-90FD-1A6319C5E16C}">
      <dgm:prSet/>
      <dgm:spPr/>
      <dgm:t>
        <a:bodyPr/>
        <a:lstStyle/>
        <a:p>
          <a:endParaRPr lang="en-IN"/>
        </a:p>
      </dgm:t>
    </dgm:pt>
    <dgm:pt modelId="{A4FCA263-170C-4362-B929-4479688B6709}" type="sibTrans" cxnId="{A32CF57F-AC30-44B6-90FD-1A6319C5E16C}">
      <dgm:prSet/>
      <dgm:spPr/>
      <dgm:t>
        <a:bodyPr/>
        <a:lstStyle/>
        <a:p>
          <a:endParaRPr lang="en-IN"/>
        </a:p>
      </dgm:t>
    </dgm:pt>
    <dgm:pt modelId="{16343FA1-B3CE-4C8D-8D71-270E11072DE2}">
      <dgm:prSet/>
      <dgm:spPr/>
      <dgm:t>
        <a:bodyPr/>
        <a:lstStyle/>
        <a:p>
          <a:r>
            <a:rPr lang="en-IN"/>
            <a:t>• Marketing &amp; Pilots – 25%</a:t>
          </a:r>
        </a:p>
      </dgm:t>
    </dgm:pt>
    <dgm:pt modelId="{0FE94857-CF3B-4402-BF7B-72807C972D76}" type="parTrans" cxnId="{DABA79A7-9F2A-459D-8643-09688CAA6EC4}">
      <dgm:prSet/>
      <dgm:spPr/>
      <dgm:t>
        <a:bodyPr/>
        <a:lstStyle/>
        <a:p>
          <a:endParaRPr lang="en-IN"/>
        </a:p>
      </dgm:t>
    </dgm:pt>
    <dgm:pt modelId="{2326CAFA-B3D3-46F2-885B-FCE3895F1B0A}" type="sibTrans" cxnId="{DABA79A7-9F2A-459D-8643-09688CAA6EC4}">
      <dgm:prSet/>
      <dgm:spPr/>
      <dgm:t>
        <a:bodyPr/>
        <a:lstStyle/>
        <a:p>
          <a:endParaRPr lang="en-IN"/>
        </a:p>
      </dgm:t>
    </dgm:pt>
    <dgm:pt modelId="{2F042E67-F67D-466A-AD4E-631D29CC51BE}">
      <dgm:prSet/>
      <dgm:spPr/>
      <dgm:t>
        <a:bodyPr/>
        <a:lstStyle/>
        <a:p>
          <a:r>
            <a:rPr lang="en-IN"/>
            <a:t>• Hiring – 25%</a:t>
          </a:r>
        </a:p>
      </dgm:t>
    </dgm:pt>
    <dgm:pt modelId="{B393E900-24EB-48C7-A83B-0870EF1761EE}" type="parTrans" cxnId="{2DF886D9-BCE4-4839-A437-9C3B2E75EED8}">
      <dgm:prSet/>
      <dgm:spPr/>
      <dgm:t>
        <a:bodyPr/>
        <a:lstStyle/>
        <a:p>
          <a:endParaRPr lang="en-IN"/>
        </a:p>
      </dgm:t>
    </dgm:pt>
    <dgm:pt modelId="{0599BF1E-C297-4C09-9569-E225B2C98158}" type="sibTrans" cxnId="{2DF886D9-BCE4-4839-A437-9C3B2E75EED8}">
      <dgm:prSet/>
      <dgm:spPr/>
      <dgm:t>
        <a:bodyPr/>
        <a:lstStyle/>
        <a:p>
          <a:endParaRPr lang="en-IN"/>
        </a:p>
      </dgm:t>
    </dgm:pt>
    <dgm:pt modelId="{2887EB06-0716-407A-84C8-A7A4EE4AAB94}">
      <dgm:prSet/>
      <dgm:spPr/>
      <dgm:t>
        <a:bodyPr/>
        <a:lstStyle/>
        <a:p>
          <a:r>
            <a:rPr lang="en-IN"/>
            <a:t>• Legal/IP – 10%</a:t>
          </a:r>
        </a:p>
      </dgm:t>
    </dgm:pt>
    <dgm:pt modelId="{A90BD5CA-6212-4ADF-8908-296994EA1326}" type="parTrans" cxnId="{BC138ABF-F1E2-4472-B9BC-FC379E735C30}">
      <dgm:prSet/>
      <dgm:spPr/>
      <dgm:t>
        <a:bodyPr/>
        <a:lstStyle/>
        <a:p>
          <a:endParaRPr lang="en-IN"/>
        </a:p>
      </dgm:t>
    </dgm:pt>
    <dgm:pt modelId="{C63FF577-7440-4750-A40B-0AB42EA34E0D}" type="sibTrans" cxnId="{BC138ABF-F1E2-4472-B9BC-FC379E735C30}">
      <dgm:prSet/>
      <dgm:spPr/>
      <dgm:t>
        <a:bodyPr/>
        <a:lstStyle/>
        <a:p>
          <a:endParaRPr lang="en-IN"/>
        </a:p>
      </dgm:t>
    </dgm:pt>
    <dgm:pt modelId="{567FA798-0C25-4553-BA26-54FC71512416}">
      <dgm:prSet/>
      <dgm:spPr/>
      <dgm:t>
        <a:bodyPr/>
        <a:lstStyle/>
        <a:p>
          <a:r>
            <a:rPr lang="en-IN"/>
            <a:t>• Working Capital – 10%</a:t>
          </a:r>
        </a:p>
      </dgm:t>
    </dgm:pt>
    <dgm:pt modelId="{94514B07-C80A-46FD-AABF-9CEDE5F11869}" type="parTrans" cxnId="{F8F15BE0-88ED-409B-BEE6-BEF398B16396}">
      <dgm:prSet/>
      <dgm:spPr/>
      <dgm:t>
        <a:bodyPr/>
        <a:lstStyle/>
        <a:p>
          <a:endParaRPr lang="en-IN"/>
        </a:p>
      </dgm:t>
    </dgm:pt>
    <dgm:pt modelId="{B74C6FF7-E2AF-4CB0-94A0-55A8AC04EAE4}" type="sibTrans" cxnId="{F8F15BE0-88ED-409B-BEE6-BEF398B16396}">
      <dgm:prSet/>
      <dgm:spPr/>
      <dgm:t>
        <a:bodyPr/>
        <a:lstStyle/>
        <a:p>
          <a:endParaRPr lang="en-IN"/>
        </a:p>
      </dgm:t>
    </dgm:pt>
    <dgm:pt modelId="{04F31A57-C465-4291-8437-75963F9E2319}">
      <dgm:prSet/>
      <dgm:spPr/>
      <dgm:t>
        <a:bodyPr/>
        <a:lstStyle/>
        <a:p>
          <a:r>
            <a:rPr lang="en-IN"/>
            <a:t>Cap Table (Post Funding):</a:t>
          </a:r>
        </a:p>
      </dgm:t>
    </dgm:pt>
    <dgm:pt modelId="{CB8FB5D0-E3F9-4797-A299-884385DB8B10}" type="parTrans" cxnId="{FD5C5087-BF6F-429A-9B3E-97068E1E4A6E}">
      <dgm:prSet/>
      <dgm:spPr/>
      <dgm:t>
        <a:bodyPr/>
        <a:lstStyle/>
        <a:p>
          <a:endParaRPr lang="en-IN"/>
        </a:p>
      </dgm:t>
    </dgm:pt>
    <dgm:pt modelId="{F17E0A92-4018-4FA9-9CE4-98ED27B91AA0}" type="sibTrans" cxnId="{FD5C5087-BF6F-429A-9B3E-97068E1E4A6E}">
      <dgm:prSet/>
      <dgm:spPr/>
      <dgm:t>
        <a:bodyPr/>
        <a:lstStyle/>
        <a:p>
          <a:endParaRPr lang="en-IN"/>
        </a:p>
      </dgm:t>
    </dgm:pt>
    <dgm:pt modelId="{EDF8CBC8-83A8-4C5B-9534-FFD6A3547FA1}">
      <dgm:prSet/>
      <dgm:spPr/>
      <dgm:t>
        <a:bodyPr/>
        <a:lstStyle/>
        <a:p>
          <a:r>
            <a:rPr lang="en-IN"/>
            <a:t>Founder: 80% | Investors: 15% | ESOP: 5%.</a:t>
          </a:r>
        </a:p>
      </dgm:t>
    </dgm:pt>
    <dgm:pt modelId="{0D04BDF5-AAB3-4355-9EAB-00B5BDDF50F3}" type="parTrans" cxnId="{0BAABC66-723B-4D64-9455-D6A47C0F2148}">
      <dgm:prSet/>
      <dgm:spPr/>
      <dgm:t>
        <a:bodyPr/>
        <a:lstStyle/>
        <a:p>
          <a:endParaRPr lang="en-IN"/>
        </a:p>
      </dgm:t>
    </dgm:pt>
    <dgm:pt modelId="{FDA64264-A6DA-4237-9743-9821C5A68114}" type="sibTrans" cxnId="{0BAABC66-723B-4D64-9455-D6A47C0F2148}">
      <dgm:prSet/>
      <dgm:spPr/>
      <dgm:t>
        <a:bodyPr/>
        <a:lstStyle/>
        <a:p>
          <a:endParaRPr lang="en-IN"/>
        </a:p>
      </dgm:t>
    </dgm:pt>
    <dgm:pt modelId="{33B44835-E18A-4701-8BDB-9A0E45751C7C}" type="pres">
      <dgm:prSet presAssocID="{0D9DCA53-AE09-45D1-BABD-45885690EC8C}" presName="linear" presStyleCnt="0">
        <dgm:presLayoutVars>
          <dgm:animLvl val="lvl"/>
          <dgm:resizeHandles val="exact"/>
        </dgm:presLayoutVars>
      </dgm:prSet>
      <dgm:spPr/>
    </dgm:pt>
    <dgm:pt modelId="{323D3817-FDC9-4556-9ABB-C27FB7D1524A}" type="pres">
      <dgm:prSet presAssocID="{CB8A3638-D72B-42D5-9B4D-2BBA7293E9A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E77A4D4-B854-48C5-9E20-7A977288A106}" type="pres">
      <dgm:prSet presAssocID="{A4FCA263-170C-4362-B929-4479688B6709}" presName="spacer" presStyleCnt="0"/>
      <dgm:spPr/>
    </dgm:pt>
    <dgm:pt modelId="{84A3EF49-034F-4D66-B14D-D614C2F5E8D7}" type="pres">
      <dgm:prSet presAssocID="{16343FA1-B3CE-4C8D-8D71-270E11072DE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1419FC2-2808-489F-9194-F71A28F20684}" type="pres">
      <dgm:prSet presAssocID="{2326CAFA-B3D3-46F2-885B-FCE3895F1B0A}" presName="spacer" presStyleCnt="0"/>
      <dgm:spPr/>
    </dgm:pt>
    <dgm:pt modelId="{54D96518-8DE8-4896-8461-0456683F8851}" type="pres">
      <dgm:prSet presAssocID="{2F042E67-F67D-466A-AD4E-631D29CC51B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EAC6D84-5FF7-4E2E-927F-88101DFD21C5}" type="pres">
      <dgm:prSet presAssocID="{0599BF1E-C297-4C09-9569-E225B2C98158}" presName="spacer" presStyleCnt="0"/>
      <dgm:spPr/>
    </dgm:pt>
    <dgm:pt modelId="{3DCB61BE-9B10-48B2-808A-D5E253BACAB2}" type="pres">
      <dgm:prSet presAssocID="{2887EB06-0716-407A-84C8-A7A4EE4AAB9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AC5683E-E8C6-436D-ADE2-68F203849AF4}" type="pres">
      <dgm:prSet presAssocID="{C63FF577-7440-4750-A40B-0AB42EA34E0D}" presName="spacer" presStyleCnt="0"/>
      <dgm:spPr/>
    </dgm:pt>
    <dgm:pt modelId="{273D4B09-E45A-43C1-9253-A1C4DB7CAC60}" type="pres">
      <dgm:prSet presAssocID="{567FA798-0C25-4553-BA26-54FC7151241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D901162-E935-4C9F-8E1F-AB8BF6C01FA8}" type="pres">
      <dgm:prSet presAssocID="{B74C6FF7-E2AF-4CB0-94A0-55A8AC04EAE4}" presName="spacer" presStyleCnt="0"/>
      <dgm:spPr/>
    </dgm:pt>
    <dgm:pt modelId="{F105215D-E8D7-49D3-BD70-BF99EA7FC68D}" type="pres">
      <dgm:prSet presAssocID="{04F31A57-C465-4291-8437-75963F9E231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EF8D4F0E-E339-46EA-B60A-E80A54C8BB03}" type="pres">
      <dgm:prSet presAssocID="{F17E0A92-4018-4FA9-9CE4-98ED27B91AA0}" presName="spacer" presStyleCnt="0"/>
      <dgm:spPr/>
    </dgm:pt>
    <dgm:pt modelId="{E21D4A44-BB58-4C40-B981-FA9B121E3954}" type="pres">
      <dgm:prSet presAssocID="{EDF8CBC8-83A8-4C5B-9534-FFD6A3547FA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BA20333-48C3-411D-BAB8-79C90E5FF7B4}" type="presOf" srcId="{2F042E67-F67D-466A-AD4E-631D29CC51BE}" destId="{54D96518-8DE8-4896-8461-0456683F8851}" srcOrd="0" destOrd="0" presId="urn:microsoft.com/office/officeart/2005/8/layout/vList2"/>
    <dgm:cxn modelId="{E3BD3033-0C70-4791-AE1D-785FA948D374}" type="presOf" srcId="{567FA798-0C25-4553-BA26-54FC71512416}" destId="{273D4B09-E45A-43C1-9253-A1C4DB7CAC60}" srcOrd="0" destOrd="0" presId="urn:microsoft.com/office/officeart/2005/8/layout/vList2"/>
    <dgm:cxn modelId="{E71EFF5C-A7BF-4A34-AEC3-9B96D7E5794A}" type="presOf" srcId="{2887EB06-0716-407A-84C8-A7A4EE4AAB94}" destId="{3DCB61BE-9B10-48B2-808A-D5E253BACAB2}" srcOrd="0" destOrd="0" presId="urn:microsoft.com/office/officeart/2005/8/layout/vList2"/>
    <dgm:cxn modelId="{0BAABC66-723B-4D64-9455-D6A47C0F2148}" srcId="{0D9DCA53-AE09-45D1-BABD-45885690EC8C}" destId="{EDF8CBC8-83A8-4C5B-9534-FFD6A3547FA1}" srcOrd="6" destOrd="0" parTransId="{0D04BDF5-AAB3-4355-9EAB-00B5BDDF50F3}" sibTransId="{FDA64264-A6DA-4237-9743-9821C5A68114}"/>
    <dgm:cxn modelId="{A32CF57F-AC30-44B6-90FD-1A6319C5E16C}" srcId="{0D9DCA53-AE09-45D1-BABD-45885690EC8C}" destId="{CB8A3638-D72B-42D5-9B4D-2BBA7293E9AD}" srcOrd="0" destOrd="0" parTransId="{B08660D4-EDB6-49B4-A646-C017D5EBCF38}" sibTransId="{A4FCA263-170C-4362-B929-4479688B6709}"/>
    <dgm:cxn modelId="{FD5C5087-BF6F-429A-9B3E-97068E1E4A6E}" srcId="{0D9DCA53-AE09-45D1-BABD-45885690EC8C}" destId="{04F31A57-C465-4291-8437-75963F9E2319}" srcOrd="5" destOrd="0" parTransId="{CB8FB5D0-E3F9-4797-A299-884385DB8B10}" sibTransId="{F17E0A92-4018-4FA9-9CE4-98ED27B91AA0}"/>
    <dgm:cxn modelId="{35915299-A7DF-4F53-927B-C807024825DF}" type="presOf" srcId="{04F31A57-C465-4291-8437-75963F9E2319}" destId="{F105215D-E8D7-49D3-BD70-BF99EA7FC68D}" srcOrd="0" destOrd="0" presId="urn:microsoft.com/office/officeart/2005/8/layout/vList2"/>
    <dgm:cxn modelId="{DABA79A7-9F2A-459D-8643-09688CAA6EC4}" srcId="{0D9DCA53-AE09-45D1-BABD-45885690EC8C}" destId="{16343FA1-B3CE-4C8D-8D71-270E11072DE2}" srcOrd="1" destOrd="0" parTransId="{0FE94857-CF3B-4402-BF7B-72807C972D76}" sibTransId="{2326CAFA-B3D3-46F2-885B-FCE3895F1B0A}"/>
    <dgm:cxn modelId="{BC138ABF-F1E2-4472-B9BC-FC379E735C30}" srcId="{0D9DCA53-AE09-45D1-BABD-45885690EC8C}" destId="{2887EB06-0716-407A-84C8-A7A4EE4AAB94}" srcOrd="3" destOrd="0" parTransId="{A90BD5CA-6212-4ADF-8908-296994EA1326}" sibTransId="{C63FF577-7440-4750-A40B-0AB42EA34E0D}"/>
    <dgm:cxn modelId="{2DF886D9-BCE4-4839-A437-9C3B2E75EED8}" srcId="{0D9DCA53-AE09-45D1-BABD-45885690EC8C}" destId="{2F042E67-F67D-466A-AD4E-631D29CC51BE}" srcOrd="2" destOrd="0" parTransId="{B393E900-24EB-48C7-A83B-0870EF1761EE}" sibTransId="{0599BF1E-C297-4C09-9569-E225B2C98158}"/>
    <dgm:cxn modelId="{F8F15BE0-88ED-409B-BEE6-BEF398B16396}" srcId="{0D9DCA53-AE09-45D1-BABD-45885690EC8C}" destId="{567FA798-0C25-4553-BA26-54FC71512416}" srcOrd="4" destOrd="0" parTransId="{94514B07-C80A-46FD-AABF-9CEDE5F11869}" sibTransId="{B74C6FF7-E2AF-4CB0-94A0-55A8AC04EAE4}"/>
    <dgm:cxn modelId="{D54DB8E0-193E-48A1-B3E3-C07A5A398776}" type="presOf" srcId="{0D9DCA53-AE09-45D1-BABD-45885690EC8C}" destId="{33B44835-E18A-4701-8BDB-9A0E45751C7C}" srcOrd="0" destOrd="0" presId="urn:microsoft.com/office/officeart/2005/8/layout/vList2"/>
    <dgm:cxn modelId="{8C22C3F2-591A-4C02-A09A-3C0B97A9ABB5}" type="presOf" srcId="{EDF8CBC8-83A8-4C5B-9534-FFD6A3547FA1}" destId="{E21D4A44-BB58-4C40-B981-FA9B121E3954}" srcOrd="0" destOrd="0" presId="urn:microsoft.com/office/officeart/2005/8/layout/vList2"/>
    <dgm:cxn modelId="{969391F9-8255-48AF-967E-0AF52398372F}" type="presOf" srcId="{16343FA1-B3CE-4C8D-8D71-270E11072DE2}" destId="{84A3EF49-034F-4D66-B14D-D614C2F5E8D7}" srcOrd="0" destOrd="0" presId="urn:microsoft.com/office/officeart/2005/8/layout/vList2"/>
    <dgm:cxn modelId="{74FAEDFF-A595-4251-8C96-37178B3809E2}" type="presOf" srcId="{CB8A3638-D72B-42D5-9B4D-2BBA7293E9AD}" destId="{323D3817-FDC9-4556-9ABB-C27FB7D1524A}" srcOrd="0" destOrd="0" presId="urn:microsoft.com/office/officeart/2005/8/layout/vList2"/>
    <dgm:cxn modelId="{2109D94D-DFE5-4841-8121-C21C23939EA6}" type="presParOf" srcId="{33B44835-E18A-4701-8BDB-9A0E45751C7C}" destId="{323D3817-FDC9-4556-9ABB-C27FB7D1524A}" srcOrd="0" destOrd="0" presId="urn:microsoft.com/office/officeart/2005/8/layout/vList2"/>
    <dgm:cxn modelId="{C2143531-D2B7-451C-8D85-46FCFC554297}" type="presParOf" srcId="{33B44835-E18A-4701-8BDB-9A0E45751C7C}" destId="{0E77A4D4-B854-48C5-9E20-7A977288A106}" srcOrd="1" destOrd="0" presId="urn:microsoft.com/office/officeart/2005/8/layout/vList2"/>
    <dgm:cxn modelId="{3FB8422C-948F-427B-8C75-A4F526ABF51D}" type="presParOf" srcId="{33B44835-E18A-4701-8BDB-9A0E45751C7C}" destId="{84A3EF49-034F-4D66-B14D-D614C2F5E8D7}" srcOrd="2" destOrd="0" presId="urn:microsoft.com/office/officeart/2005/8/layout/vList2"/>
    <dgm:cxn modelId="{562C9147-7095-42E1-8EA0-641DB2914734}" type="presParOf" srcId="{33B44835-E18A-4701-8BDB-9A0E45751C7C}" destId="{B1419FC2-2808-489F-9194-F71A28F20684}" srcOrd="3" destOrd="0" presId="urn:microsoft.com/office/officeart/2005/8/layout/vList2"/>
    <dgm:cxn modelId="{3682F5A1-3F32-4D66-A5B5-F440E7212483}" type="presParOf" srcId="{33B44835-E18A-4701-8BDB-9A0E45751C7C}" destId="{54D96518-8DE8-4896-8461-0456683F8851}" srcOrd="4" destOrd="0" presId="urn:microsoft.com/office/officeart/2005/8/layout/vList2"/>
    <dgm:cxn modelId="{51F02CC1-9157-41D2-9DB1-B8C375315548}" type="presParOf" srcId="{33B44835-E18A-4701-8BDB-9A0E45751C7C}" destId="{3EAC6D84-5FF7-4E2E-927F-88101DFD21C5}" srcOrd="5" destOrd="0" presId="urn:microsoft.com/office/officeart/2005/8/layout/vList2"/>
    <dgm:cxn modelId="{3C8156EA-9AAE-48E0-826C-04A9A22E5131}" type="presParOf" srcId="{33B44835-E18A-4701-8BDB-9A0E45751C7C}" destId="{3DCB61BE-9B10-48B2-808A-D5E253BACAB2}" srcOrd="6" destOrd="0" presId="urn:microsoft.com/office/officeart/2005/8/layout/vList2"/>
    <dgm:cxn modelId="{C00BCA5E-6EA8-4843-B897-60D9E638BEC6}" type="presParOf" srcId="{33B44835-E18A-4701-8BDB-9A0E45751C7C}" destId="{0AC5683E-E8C6-436D-ADE2-68F203849AF4}" srcOrd="7" destOrd="0" presId="urn:microsoft.com/office/officeart/2005/8/layout/vList2"/>
    <dgm:cxn modelId="{A5988734-F45E-4171-A9FE-D07ACB6DDCEF}" type="presParOf" srcId="{33B44835-E18A-4701-8BDB-9A0E45751C7C}" destId="{273D4B09-E45A-43C1-9253-A1C4DB7CAC60}" srcOrd="8" destOrd="0" presId="urn:microsoft.com/office/officeart/2005/8/layout/vList2"/>
    <dgm:cxn modelId="{63D095EE-15CB-47DE-B94E-9BD883A8095C}" type="presParOf" srcId="{33B44835-E18A-4701-8BDB-9A0E45751C7C}" destId="{AD901162-E935-4C9F-8E1F-AB8BF6C01FA8}" srcOrd="9" destOrd="0" presId="urn:microsoft.com/office/officeart/2005/8/layout/vList2"/>
    <dgm:cxn modelId="{B6744E32-4594-4D94-9AA7-4C3BB3CE40FC}" type="presParOf" srcId="{33B44835-E18A-4701-8BDB-9A0E45751C7C}" destId="{F105215D-E8D7-49D3-BD70-BF99EA7FC68D}" srcOrd="10" destOrd="0" presId="urn:microsoft.com/office/officeart/2005/8/layout/vList2"/>
    <dgm:cxn modelId="{D1BFDBB7-8690-42A9-AE3C-3C07530918B7}" type="presParOf" srcId="{33B44835-E18A-4701-8BDB-9A0E45751C7C}" destId="{EF8D4F0E-E339-46EA-B60A-E80A54C8BB03}" srcOrd="11" destOrd="0" presId="urn:microsoft.com/office/officeart/2005/8/layout/vList2"/>
    <dgm:cxn modelId="{71C45204-5BA1-4D64-B939-2CFB8E90D472}" type="presParOf" srcId="{33B44835-E18A-4701-8BDB-9A0E45751C7C}" destId="{E21D4A44-BB58-4C40-B981-FA9B121E395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57FEFA6-C38B-4031-AAA9-3E314DA812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E04CA0BA-A626-49F5-9CFB-40565CA743FF}">
      <dgm:prSet/>
      <dgm:spPr/>
      <dgm:t>
        <a:bodyPr/>
        <a:lstStyle/>
        <a:p>
          <a:r>
            <a:rPr lang="en-IN"/>
            <a:t>• Acquisition by ANSYS, Siemens, or NUMECA.</a:t>
          </a:r>
        </a:p>
      </dgm:t>
    </dgm:pt>
    <dgm:pt modelId="{C74DBDE5-B7EC-4A84-A7D4-82E4BD028A45}" type="parTrans" cxnId="{3F2FAD71-B3ED-4C1E-BB5A-08F4A8558964}">
      <dgm:prSet/>
      <dgm:spPr/>
      <dgm:t>
        <a:bodyPr/>
        <a:lstStyle/>
        <a:p>
          <a:endParaRPr lang="en-IN"/>
        </a:p>
      </dgm:t>
    </dgm:pt>
    <dgm:pt modelId="{055A5C75-4511-447C-97DB-8BDD9A371AB4}" type="sibTrans" cxnId="{3F2FAD71-B3ED-4C1E-BB5A-08F4A8558964}">
      <dgm:prSet/>
      <dgm:spPr/>
      <dgm:t>
        <a:bodyPr/>
        <a:lstStyle/>
        <a:p>
          <a:endParaRPr lang="en-IN"/>
        </a:p>
      </dgm:t>
    </dgm:pt>
    <dgm:pt modelId="{60FB726F-C3AD-4B38-B58C-F8BD44E56F05}">
      <dgm:prSet/>
      <dgm:spPr/>
      <dgm:t>
        <a:bodyPr/>
        <a:lstStyle/>
        <a:p>
          <a:r>
            <a:rPr lang="en-IN"/>
            <a:t>• Strategic buyout by aerospace/CAE firms.</a:t>
          </a:r>
        </a:p>
      </dgm:t>
    </dgm:pt>
    <dgm:pt modelId="{7C5F137B-16D2-4441-ADD8-224DBA20A7F6}" type="parTrans" cxnId="{8008A9AF-4A6B-489A-BF34-F44CB2758AC2}">
      <dgm:prSet/>
      <dgm:spPr/>
      <dgm:t>
        <a:bodyPr/>
        <a:lstStyle/>
        <a:p>
          <a:endParaRPr lang="en-IN"/>
        </a:p>
      </dgm:t>
    </dgm:pt>
    <dgm:pt modelId="{5486A3A8-436A-4F99-A660-E6EA2B0C2F52}" type="sibTrans" cxnId="{8008A9AF-4A6B-489A-BF34-F44CB2758AC2}">
      <dgm:prSet/>
      <dgm:spPr/>
      <dgm:t>
        <a:bodyPr/>
        <a:lstStyle/>
        <a:p>
          <a:endParaRPr lang="en-IN"/>
        </a:p>
      </dgm:t>
    </dgm:pt>
    <dgm:pt modelId="{24E1F193-CDEA-470E-A7DA-702EEA2F05D6}">
      <dgm:prSet/>
      <dgm:spPr/>
      <dgm:t>
        <a:bodyPr/>
        <a:lstStyle/>
        <a:p>
          <a:r>
            <a:rPr lang="en-IN"/>
            <a:t>• EdTech or simulation training partnership.</a:t>
          </a:r>
        </a:p>
      </dgm:t>
    </dgm:pt>
    <dgm:pt modelId="{16122A66-ED78-4086-AB32-4D5C2B06C44A}" type="parTrans" cxnId="{4A6630BC-9A52-4F35-9CEC-628414F6BB16}">
      <dgm:prSet/>
      <dgm:spPr/>
      <dgm:t>
        <a:bodyPr/>
        <a:lstStyle/>
        <a:p>
          <a:endParaRPr lang="en-IN"/>
        </a:p>
      </dgm:t>
    </dgm:pt>
    <dgm:pt modelId="{A20876E4-124B-4502-A690-64B23BAB5756}" type="sibTrans" cxnId="{4A6630BC-9A52-4F35-9CEC-628414F6BB16}">
      <dgm:prSet/>
      <dgm:spPr/>
      <dgm:t>
        <a:bodyPr/>
        <a:lstStyle/>
        <a:p>
          <a:endParaRPr lang="en-IN"/>
        </a:p>
      </dgm:t>
    </dgm:pt>
    <dgm:pt modelId="{80FE18D9-14F9-4560-864B-B086626CED1F}">
      <dgm:prSet/>
      <dgm:spPr/>
      <dgm:t>
        <a:bodyPr/>
        <a:lstStyle/>
        <a:p>
          <a:r>
            <a:rPr lang="en-IN"/>
            <a:t>• Long-term IPO potential post SaaS scale.</a:t>
          </a:r>
        </a:p>
      </dgm:t>
    </dgm:pt>
    <dgm:pt modelId="{8429C072-7AD4-4A2E-89B4-B845F674B361}" type="parTrans" cxnId="{8E61DF4A-D140-47B6-A805-EBBB00391D7D}">
      <dgm:prSet/>
      <dgm:spPr/>
      <dgm:t>
        <a:bodyPr/>
        <a:lstStyle/>
        <a:p>
          <a:endParaRPr lang="en-IN"/>
        </a:p>
      </dgm:t>
    </dgm:pt>
    <dgm:pt modelId="{C584B18D-1F6A-4AB7-964F-1956A2A045D3}" type="sibTrans" cxnId="{8E61DF4A-D140-47B6-A805-EBBB00391D7D}">
      <dgm:prSet/>
      <dgm:spPr/>
      <dgm:t>
        <a:bodyPr/>
        <a:lstStyle/>
        <a:p>
          <a:endParaRPr lang="en-IN"/>
        </a:p>
      </dgm:t>
    </dgm:pt>
    <dgm:pt modelId="{853C751C-5F1D-40C0-B89C-B740C63167FD}" type="pres">
      <dgm:prSet presAssocID="{157FEFA6-C38B-4031-AAA9-3E314DA812DE}" presName="linear" presStyleCnt="0">
        <dgm:presLayoutVars>
          <dgm:animLvl val="lvl"/>
          <dgm:resizeHandles val="exact"/>
        </dgm:presLayoutVars>
      </dgm:prSet>
      <dgm:spPr/>
    </dgm:pt>
    <dgm:pt modelId="{7875F94F-D586-4278-A1AC-98865DC6A981}" type="pres">
      <dgm:prSet presAssocID="{E04CA0BA-A626-49F5-9CFB-40565CA743F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477181B-DB3E-404B-A665-AE4D912F47EF}" type="pres">
      <dgm:prSet presAssocID="{055A5C75-4511-447C-97DB-8BDD9A371AB4}" presName="spacer" presStyleCnt="0"/>
      <dgm:spPr/>
    </dgm:pt>
    <dgm:pt modelId="{A30EB998-06D6-4B26-B43B-4F8EB22365F2}" type="pres">
      <dgm:prSet presAssocID="{60FB726F-C3AD-4B38-B58C-F8BD44E56F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ACB336F-25C8-4F4E-91D7-2AE1C6126BB0}" type="pres">
      <dgm:prSet presAssocID="{5486A3A8-436A-4F99-A660-E6EA2B0C2F52}" presName="spacer" presStyleCnt="0"/>
      <dgm:spPr/>
    </dgm:pt>
    <dgm:pt modelId="{02F2D617-A702-4204-8233-4E2B57011945}" type="pres">
      <dgm:prSet presAssocID="{24E1F193-CDEA-470E-A7DA-702EEA2F05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ABF072-AA5C-4C7B-BFCA-4E51D7D9FF7B}" type="pres">
      <dgm:prSet presAssocID="{A20876E4-124B-4502-A690-64B23BAB5756}" presName="spacer" presStyleCnt="0"/>
      <dgm:spPr/>
    </dgm:pt>
    <dgm:pt modelId="{FB5B043D-C920-4972-B01B-F41466611000}" type="pres">
      <dgm:prSet presAssocID="{80FE18D9-14F9-4560-864B-B086626CED1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E2E0C10-DD53-4281-B6C6-3A3F239A5AA8}" type="presOf" srcId="{80FE18D9-14F9-4560-864B-B086626CED1F}" destId="{FB5B043D-C920-4972-B01B-F41466611000}" srcOrd="0" destOrd="0" presId="urn:microsoft.com/office/officeart/2005/8/layout/vList2"/>
    <dgm:cxn modelId="{AD147137-F6DE-4054-8402-E61DEFC80F02}" type="presOf" srcId="{24E1F193-CDEA-470E-A7DA-702EEA2F05D6}" destId="{02F2D617-A702-4204-8233-4E2B57011945}" srcOrd="0" destOrd="0" presId="urn:microsoft.com/office/officeart/2005/8/layout/vList2"/>
    <dgm:cxn modelId="{8E61DF4A-D140-47B6-A805-EBBB00391D7D}" srcId="{157FEFA6-C38B-4031-AAA9-3E314DA812DE}" destId="{80FE18D9-14F9-4560-864B-B086626CED1F}" srcOrd="3" destOrd="0" parTransId="{8429C072-7AD4-4A2E-89B4-B845F674B361}" sibTransId="{C584B18D-1F6A-4AB7-964F-1956A2A045D3}"/>
    <dgm:cxn modelId="{412C7551-1F08-49D9-809F-74FF46E8F246}" type="presOf" srcId="{60FB726F-C3AD-4B38-B58C-F8BD44E56F05}" destId="{A30EB998-06D6-4B26-B43B-4F8EB22365F2}" srcOrd="0" destOrd="0" presId="urn:microsoft.com/office/officeart/2005/8/layout/vList2"/>
    <dgm:cxn modelId="{3F2FAD71-B3ED-4C1E-BB5A-08F4A8558964}" srcId="{157FEFA6-C38B-4031-AAA9-3E314DA812DE}" destId="{E04CA0BA-A626-49F5-9CFB-40565CA743FF}" srcOrd="0" destOrd="0" parTransId="{C74DBDE5-B7EC-4A84-A7D4-82E4BD028A45}" sibTransId="{055A5C75-4511-447C-97DB-8BDD9A371AB4}"/>
    <dgm:cxn modelId="{1A1C0FA1-3597-41C1-80F2-B4C29D03BF04}" type="presOf" srcId="{E04CA0BA-A626-49F5-9CFB-40565CA743FF}" destId="{7875F94F-D586-4278-A1AC-98865DC6A981}" srcOrd="0" destOrd="0" presId="urn:microsoft.com/office/officeart/2005/8/layout/vList2"/>
    <dgm:cxn modelId="{8008A9AF-4A6B-489A-BF34-F44CB2758AC2}" srcId="{157FEFA6-C38B-4031-AAA9-3E314DA812DE}" destId="{60FB726F-C3AD-4B38-B58C-F8BD44E56F05}" srcOrd="1" destOrd="0" parTransId="{7C5F137B-16D2-4441-ADD8-224DBA20A7F6}" sibTransId="{5486A3A8-436A-4F99-A660-E6EA2B0C2F52}"/>
    <dgm:cxn modelId="{4A6630BC-9A52-4F35-9CEC-628414F6BB16}" srcId="{157FEFA6-C38B-4031-AAA9-3E314DA812DE}" destId="{24E1F193-CDEA-470E-A7DA-702EEA2F05D6}" srcOrd="2" destOrd="0" parTransId="{16122A66-ED78-4086-AB32-4D5C2B06C44A}" sibTransId="{A20876E4-124B-4502-A690-64B23BAB5756}"/>
    <dgm:cxn modelId="{4712BAC8-AD23-4312-A68D-5F98E3FF096D}" type="presOf" srcId="{157FEFA6-C38B-4031-AAA9-3E314DA812DE}" destId="{853C751C-5F1D-40C0-B89C-B740C63167FD}" srcOrd="0" destOrd="0" presId="urn:microsoft.com/office/officeart/2005/8/layout/vList2"/>
    <dgm:cxn modelId="{6E6921E7-C0F0-42A1-A06A-CBB92AA32CB5}" type="presParOf" srcId="{853C751C-5F1D-40C0-B89C-B740C63167FD}" destId="{7875F94F-D586-4278-A1AC-98865DC6A981}" srcOrd="0" destOrd="0" presId="urn:microsoft.com/office/officeart/2005/8/layout/vList2"/>
    <dgm:cxn modelId="{94633C82-6FC7-41E3-BAC1-A59D82471746}" type="presParOf" srcId="{853C751C-5F1D-40C0-B89C-B740C63167FD}" destId="{C477181B-DB3E-404B-A665-AE4D912F47EF}" srcOrd="1" destOrd="0" presId="urn:microsoft.com/office/officeart/2005/8/layout/vList2"/>
    <dgm:cxn modelId="{FE501EB9-8BC4-4FEB-B296-D84ECAF406C5}" type="presParOf" srcId="{853C751C-5F1D-40C0-B89C-B740C63167FD}" destId="{A30EB998-06D6-4B26-B43B-4F8EB22365F2}" srcOrd="2" destOrd="0" presId="urn:microsoft.com/office/officeart/2005/8/layout/vList2"/>
    <dgm:cxn modelId="{39F16010-674F-4FBF-972D-B5E27C5DC764}" type="presParOf" srcId="{853C751C-5F1D-40C0-B89C-B740C63167FD}" destId="{EACB336F-25C8-4F4E-91D7-2AE1C6126BB0}" srcOrd="3" destOrd="0" presId="urn:microsoft.com/office/officeart/2005/8/layout/vList2"/>
    <dgm:cxn modelId="{6F622500-F6B1-4996-AAD0-97717F236055}" type="presParOf" srcId="{853C751C-5F1D-40C0-B89C-B740C63167FD}" destId="{02F2D617-A702-4204-8233-4E2B57011945}" srcOrd="4" destOrd="0" presId="urn:microsoft.com/office/officeart/2005/8/layout/vList2"/>
    <dgm:cxn modelId="{5A47A97D-4C2B-4148-95F5-0CECBF12F72F}" type="presParOf" srcId="{853C751C-5F1D-40C0-B89C-B740C63167FD}" destId="{F0ABF072-AA5C-4C7B-BFCA-4E51D7D9FF7B}" srcOrd="5" destOrd="0" presId="urn:microsoft.com/office/officeart/2005/8/layout/vList2"/>
    <dgm:cxn modelId="{99CE1A0F-4FC7-4A14-A72C-31F9D207FB98}" type="presParOf" srcId="{853C751C-5F1D-40C0-B89C-B740C63167FD}" destId="{FB5B043D-C920-4972-B01B-F4146661100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E6C5BE0-1F8B-4877-8BE8-DBE3E61B486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73A8E38-BA8C-48E2-9D14-9147D7AB4B1C}">
      <dgm:prSet/>
      <dgm:spPr/>
      <dgm:t>
        <a:bodyPr/>
        <a:lstStyle/>
        <a:p>
          <a:r>
            <a:rPr lang="en-IN"/>
            <a:t>• **Rajkumar Thota – Founder &amp; Lead Developer**</a:t>
          </a:r>
        </a:p>
      </dgm:t>
    </dgm:pt>
    <dgm:pt modelId="{0C37E12B-DC6E-47D6-89BC-D29BCCFBC05B}" type="parTrans" cxnId="{723C939B-0588-46B5-B5E6-FC653A30A114}">
      <dgm:prSet/>
      <dgm:spPr/>
      <dgm:t>
        <a:bodyPr/>
        <a:lstStyle/>
        <a:p>
          <a:endParaRPr lang="en-IN"/>
        </a:p>
      </dgm:t>
    </dgm:pt>
    <dgm:pt modelId="{941D70CE-9E9B-40A5-8A26-DFC29AF91B8A}" type="sibTrans" cxnId="{723C939B-0588-46B5-B5E6-FC653A30A114}">
      <dgm:prSet/>
      <dgm:spPr/>
      <dgm:t>
        <a:bodyPr/>
        <a:lstStyle/>
        <a:p>
          <a:endParaRPr lang="en-IN"/>
        </a:p>
      </dgm:t>
    </dgm:pt>
    <dgm:pt modelId="{CDB5D3CA-424F-4664-B5B2-391A90BC7D81}">
      <dgm:prSet/>
      <dgm:spPr/>
      <dgm:t>
        <a:bodyPr/>
        <a:lstStyle/>
        <a:p>
          <a:r>
            <a:rPr lang="en-IN" dirty="0"/>
            <a:t>- 25+ </a:t>
          </a:r>
          <a:r>
            <a:rPr lang="en-IN" dirty="0" err="1"/>
            <a:t>yrs</a:t>
          </a:r>
          <a:r>
            <a:rPr lang="en-IN" dirty="0"/>
            <a:t> in software engineering (HCL Tech, IBM (US), IBM (India)).</a:t>
          </a:r>
        </a:p>
      </dgm:t>
    </dgm:pt>
    <dgm:pt modelId="{B07A438B-AB83-4F85-A49E-7F33FEB8CBE4}" type="parTrans" cxnId="{4FFC37DF-19D1-49A0-B1DA-F5D7BAF6F4F0}">
      <dgm:prSet/>
      <dgm:spPr/>
      <dgm:t>
        <a:bodyPr/>
        <a:lstStyle/>
        <a:p>
          <a:endParaRPr lang="en-IN"/>
        </a:p>
      </dgm:t>
    </dgm:pt>
    <dgm:pt modelId="{EE5CCD16-9CE0-4CB6-B64A-1971A4111AA6}" type="sibTrans" cxnId="{4FFC37DF-19D1-49A0-B1DA-F5D7BAF6F4F0}">
      <dgm:prSet/>
      <dgm:spPr/>
      <dgm:t>
        <a:bodyPr/>
        <a:lstStyle/>
        <a:p>
          <a:endParaRPr lang="en-IN"/>
        </a:p>
      </dgm:t>
    </dgm:pt>
    <dgm:pt modelId="{640E66FC-AC5A-45F9-A5B8-C3707BF40D39}">
      <dgm:prSet/>
      <dgm:spPr/>
      <dgm:t>
        <a:bodyPr/>
        <a:lstStyle/>
        <a:p>
          <a:r>
            <a:rPr lang="en-IN"/>
            <a:t>- Expert in Python, Fortran integration, GUI.</a:t>
          </a:r>
        </a:p>
      </dgm:t>
    </dgm:pt>
    <dgm:pt modelId="{1AE87148-1417-4801-B2AF-A5D292E63AE9}" type="parTrans" cxnId="{21F4DD1E-E09E-4F78-8054-29B3E80CA3E2}">
      <dgm:prSet/>
      <dgm:spPr/>
      <dgm:t>
        <a:bodyPr/>
        <a:lstStyle/>
        <a:p>
          <a:endParaRPr lang="en-IN"/>
        </a:p>
      </dgm:t>
    </dgm:pt>
    <dgm:pt modelId="{F1CD898B-D5BB-4E4C-8F1F-E1B75EFFB075}" type="sibTrans" cxnId="{21F4DD1E-E09E-4F78-8054-29B3E80CA3E2}">
      <dgm:prSet/>
      <dgm:spPr/>
      <dgm:t>
        <a:bodyPr/>
        <a:lstStyle/>
        <a:p>
          <a:endParaRPr lang="en-IN"/>
        </a:p>
      </dgm:t>
    </dgm:pt>
    <dgm:pt modelId="{44A21D27-89B1-46AB-BE3B-CAEA7221499F}">
      <dgm:prSet/>
      <dgm:spPr/>
      <dgm:t>
        <a:bodyPr/>
        <a:lstStyle/>
        <a:p>
          <a:r>
            <a:rPr lang="en-IN"/>
            <a:t>- Creator of PyTurb.</a:t>
          </a:r>
        </a:p>
      </dgm:t>
    </dgm:pt>
    <dgm:pt modelId="{0D4A86DF-A238-449F-BF6C-93E04123D4B7}" type="parTrans" cxnId="{065B2029-DE32-4588-BE89-8E48F8EB0428}">
      <dgm:prSet/>
      <dgm:spPr/>
      <dgm:t>
        <a:bodyPr/>
        <a:lstStyle/>
        <a:p>
          <a:endParaRPr lang="en-IN"/>
        </a:p>
      </dgm:t>
    </dgm:pt>
    <dgm:pt modelId="{D749102B-E2D7-4E1C-ABA6-EB139357A198}" type="sibTrans" cxnId="{065B2029-DE32-4588-BE89-8E48F8EB0428}">
      <dgm:prSet/>
      <dgm:spPr/>
      <dgm:t>
        <a:bodyPr/>
        <a:lstStyle/>
        <a:p>
          <a:endParaRPr lang="en-IN"/>
        </a:p>
      </dgm:t>
    </dgm:pt>
    <dgm:pt modelId="{4F9E6FBA-2FF2-4257-9BFB-3E40078BE20B}">
      <dgm:prSet/>
      <dgm:spPr/>
      <dgm:t>
        <a:bodyPr/>
        <a:lstStyle/>
        <a:p>
          <a:r>
            <a:rPr lang="en-IN"/>
            <a:t>• **Advisory (Planned)**</a:t>
          </a:r>
        </a:p>
      </dgm:t>
    </dgm:pt>
    <dgm:pt modelId="{A4DB13A5-9068-4A3B-95F7-04715AD27E76}" type="parTrans" cxnId="{493CCC14-0D45-42AC-8262-3D12F85632F7}">
      <dgm:prSet/>
      <dgm:spPr/>
      <dgm:t>
        <a:bodyPr/>
        <a:lstStyle/>
        <a:p>
          <a:endParaRPr lang="en-IN"/>
        </a:p>
      </dgm:t>
    </dgm:pt>
    <dgm:pt modelId="{47E42681-C2BF-4249-859D-C05A2929E8DB}" type="sibTrans" cxnId="{493CCC14-0D45-42AC-8262-3D12F85632F7}">
      <dgm:prSet/>
      <dgm:spPr/>
      <dgm:t>
        <a:bodyPr/>
        <a:lstStyle/>
        <a:p>
          <a:endParaRPr lang="en-IN"/>
        </a:p>
      </dgm:t>
    </dgm:pt>
    <dgm:pt modelId="{4253771A-E150-43F5-A46C-D5CAF3A17B9B}">
      <dgm:prSet/>
      <dgm:spPr/>
      <dgm:t>
        <a:bodyPr/>
        <a:lstStyle/>
        <a:p>
          <a:r>
            <a:rPr lang="en-IN"/>
            <a:t>- Academic validation expert.</a:t>
          </a:r>
        </a:p>
      </dgm:t>
    </dgm:pt>
    <dgm:pt modelId="{2E2740FF-2D5F-430E-A65C-3B5504A16EB4}" type="parTrans" cxnId="{917F58BA-42C6-4083-AF09-FCD86701F7DB}">
      <dgm:prSet/>
      <dgm:spPr/>
      <dgm:t>
        <a:bodyPr/>
        <a:lstStyle/>
        <a:p>
          <a:endParaRPr lang="en-IN"/>
        </a:p>
      </dgm:t>
    </dgm:pt>
    <dgm:pt modelId="{EDB5A4D5-5E55-4E5C-A127-762DD79E8BB8}" type="sibTrans" cxnId="{917F58BA-42C6-4083-AF09-FCD86701F7DB}">
      <dgm:prSet/>
      <dgm:spPr/>
      <dgm:t>
        <a:bodyPr/>
        <a:lstStyle/>
        <a:p>
          <a:endParaRPr lang="en-IN"/>
        </a:p>
      </dgm:t>
    </dgm:pt>
    <dgm:pt modelId="{B5F758BB-9061-493D-B4E9-8C23C36C1548}">
      <dgm:prSet/>
      <dgm:spPr/>
      <dgm:t>
        <a:bodyPr/>
        <a:lstStyle/>
        <a:p>
          <a:r>
            <a:rPr lang="en-IN"/>
            <a:t>- Design optimization consultant.</a:t>
          </a:r>
        </a:p>
      </dgm:t>
    </dgm:pt>
    <dgm:pt modelId="{FA336B65-5BB3-406E-B3D2-295ACA5685BD}" type="parTrans" cxnId="{295F324E-12AA-4DF2-98E3-5A97C8CC8AA6}">
      <dgm:prSet/>
      <dgm:spPr/>
      <dgm:t>
        <a:bodyPr/>
        <a:lstStyle/>
        <a:p>
          <a:endParaRPr lang="en-IN"/>
        </a:p>
      </dgm:t>
    </dgm:pt>
    <dgm:pt modelId="{3A198C4F-53C0-4946-AE54-B26AC7FC0792}" type="sibTrans" cxnId="{295F324E-12AA-4DF2-98E3-5A97C8CC8AA6}">
      <dgm:prSet/>
      <dgm:spPr/>
      <dgm:t>
        <a:bodyPr/>
        <a:lstStyle/>
        <a:p>
          <a:endParaRPr lang="en-IN"/>
        </a:p>
      </dgm:t>
    </dgm:pt>
    <dgm:pt modelId="{DECC2CFB-9919-4C4E-B51B-556D8508FAD7}">
      <dgm:prSet/>
      <dgm:spPr/>
      <dgm:t>
        <a:bodyPr/>
        <a:lstStyle/>
        <a:p>
          <a:r>
            <a:rPr lang="en-IN"/>
            <a:t>- Legal/IP advisor.</a:t>
          </a:r>
        </a:p>
      </dgm:t>
    </dgm:pt>
    <dgm:pt modelId="{36B16659-7FAB-4F26-9200-8948401B1735}" type="parTrans" cxnId="{88A8C31D-E983-48A1-B7B5-00C164C1C9F1}">
      <dgm:prSet/>
      <dgm:spPr/>
      <dgm:t>
        <a:bodyPr/>
        <a:lstStyle/>
        <a:p>
          <a:endParaRPr lang="en-IN"/>
        </a:p>
      </dgm:t>
    </dgm:pt>
    <dgm:pt modelId="{E6B14A82-2A4B-4411-B557-4C16ED4DF0AE}" type="sibTrans" cxnId="{88A8C31D-E983-48A1-B7B5-00C164C1C9F1}">
      <dgm:prSet/>
      <dgm:spPr/>
      <dgm:t>
        <a:bodyPr/>
        <a:lstStyle/>
        <a:p>
          <a:endParaRPr lang="en-IN"/>
        </a:p>
      </dgm:t>
    </dgm:pt>
    <dgm:pt modelId="{9E5CC7E3-A5C4-4A73-897E-0CE8BD079A93}" type="pres">
      <dgm:prSet presAssocID="{FE6C5BE0-1F8B-4877-8BE8-DBE3E61B486E}" presName="linear" presStyleCnt="0">
        <dgm:presLayoutVars>
          <dgm:animLvl val="lvl"/>
          <dgm:resizeHandles val="exact"/>
        </dgm:presLayoutVars>
      </dgm:prSet>
      <dgm:spPr/>
    </dgm:pt>
    <dgm:pt modelId="{0B826AE1-39DB-4A85-8C22-9411381BF1F5}" type="pres">
      <dgm:prSet presAssocID="{073A8E38-BA8C-48E2-9D14-9147D7AB4B1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1D639F39-6DC3-46B9-B038-EFE7FCA0B06D}" type="pres">
      <dgm:prSet presAssocID="{941D70CE-9E9B-40A5-8A26-DFC29AF91B8A}" presName="spacer" presStyleCnt="0"/>
      <dgm:spPr/>
    </dgm:pt>
    <dgm:pt modelId="{0C6DA28D-0C22-4B0D-A280-ADD18531A26B}" type="pres">
      <dgm:prSet presAssocID="{CDB5D3CA-424F-4664-B5B2-391A90BC7D81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C8F5F4E8-8BEA-4215-A3D3-B3EEF498AD31}" type="pres">
      <dgm:prSet presAssocID="{EE5CCD16-9CE0-4CB6-B64A-1971A4111AA6}" presName="spacer" presStyleCnt="0"/>
      <dgm:spPr/>
    </dgm:pt>
    <dgm:pt modelId="{8916A655-186E-4332-80AE-BC9E5E851F35}" type="pres">
      <dgm:prSet presAssocID="{640E66FC-AC5A-45F9-A5B8-C3707BF40D39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B2F10544-8255-4A4A-B4F5-F649B4AD73B8}" type="pres">
      <dgm:prSet presAssocID="{F1CD898B-D5BB-4E4C-8F1F-E1B75EFFB075}" presName="spacer" presStyleCnt="0"/>
      <dgm:spPr/>
    </dgm:pt>
    <dgm:pt modelId="{79B0D877-D8D4-4BE5-B013-AB8F9FFA88A9}" type="pres">
      <dgm:prSet presAssocID="{44A21D27-89B1-46AB-BE3B-CAEA7221499F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F52FA8F3-B746-4DCD-BA06-784377C7B507}" type="pres">
      <dgm:prSet presAssocID="{D749102B-E2D7-4E1C-ABA6-EB139357A198}" presName="spacer" presStyleCnt="0"/>
      <dgm:spPr/>
    </dgm:pt>
    <dgm:pt modelId="{426B7B4C-84A3-42D1-8B18-55C8421FAD76}" type="pres">
      <dgm:prSet presAssocID="{4F9E6FBA-2FF2-4257-9BFB-3E40078BE20B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D94588F0-C016-4717-80F2-588C765B5543}" type="pres">
      <dgm:prSet presAssocID="{47E42681-C2BF-4249-859D-C05A2929E8DB}" presName="spacer" presStyleCnt="0"/>
      <dgm:spPr/>
    </dgm:pt>
    <dgm:pt modelId="{0BFA730D-CA62-4EA6-8277-545C17ED6238}" type="pres">
      <dgm:prSet presAssocID="{4253771A-E150-43F5-A46C-D5CAF3A17B9B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B73B0E38-BA29-43A7-AF87-D47E2A09D865}" type="pres">
      <dgm:prSet presAssocID="{EDB5A4D5-5E55-4E5C-A127-762DD79E8BB8}" presName="spacer" presStyleCnt="0"/>
      <dgm:spPr/>
    </dgm:pt>
    <dgm:pt modelId="{95F887D0-46A4-428F-8CAE-A2E7263898D0}" type="pres">
      <dgm:prSet presAssocID="{B5F758BB-9061-493D-B4E9-8C23C36C1548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6D8BAEC6-BBF2-476B-A4FD-B130990801B7}" type="pres">
      <dgm:prSet presAssocID="{3A198C4F-53C0-4946-AE54-B26AC7FC0792}" presName="spacer" presStyleCnt="0"/>
      <dgm:spPr/>
    </dgm:pt>
    <dgm:pt modelId="{F575E6AC-954D-4092-B897-44162F212B4B}" type="pres">
      <dgm:prSet presAssocID="{DECC2CFB-9919-4C4E-B51B-556D8508FAD7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34788D05-862C-4BD9-B330-54B79CC2E492}" type="presOf" srcId="{FE6C5BE0-1F8B-4877-8BE8-DBE3E61B486E}" destId="{9E5CC7E3-A5C4-4A73-897E-0CE8BD079A93}" srcOrd="0" destOrd="0" presId="urn:microsoft.com/office/officeart/2005/8/layout/vList2"/>
    <dgm:cxn modelId="{F0561407-B190-4692-8BE4-9680789AED0F}" type="presOf" srcId="{44A21D27-89B1-46AB-BE3B-CAEA7221499F}" destId="{79B0D877-D8D4-4BE5-B013-AB8F9FFA88A9}" srcOrd="0" destOrd="0" presId="urn:microsoft.com/office/officeart/2005/8/layout/vList2"/>
    <dgm:cxn modelId="{493CCC14-0D45-42AC-8262-3D12F85632F7}" srcId="{FE6C5BE0-1F8B-4877-8BE8-DBE3E61B486E}" destId="{4F9E6FBA-2FF2-4257-9BFB-3E40078BE20B}" srcOrd="4" destOrd="0" parTransId="{A4DB13A5-9068-4A3B-95F7-04715AD27E76}" sibTransId="{47E42681-C2BF-4249-859D-C05A2929E8DB}"/>
    <dgm:cxn modelId="{BB1DDE1A-3A8A-4B6F-83F6-BDC2CB9D5DFE}" type="presOf" srcId="{073A8E38-BA8C-48E2-9D14-9147D7AB4B1C}" destId="{0B826AE1-39DB-4A85-8C22-9411381BF1F5}" srcOrd="0" destOrd="0" presId="urn:microsoft.com/office/officeart/2005/8/layout/vList2"/>
    <dgm:cxn modelId="{88A8C31D-E983-48A1-B7B5-00C164C1C9F1}" srcId="{FE6C5BE0-1F8B-4877-8BE8-DBE3E61B486E}" destId="{DECC2CFB-9919-4C4E-B51B-556D8508FAD7}" srcOrd="7" destOrd="0" parTransId="{36B16659-7FAB-4F26-9200-8948401B1735}" sibTransId="{E6B14A82-2A4B-4411-B557-4C16ED4DF0AE}"/>
    <dgm:cxn modelId="{21F4DD1E-E09E-4F78-8054-29B3E80CA3E2}" srcId="{FE6C5BE0-1F8B-4877-8BE8-DBE3E61B486E}" destId="{640E66FC-AC5A-45F9-A5B8-C3707BF40D39}" srcOrd="2" destOrd="0" parTransId="{1AE87148-1417-4801-B2AF-A5D292E63AE9}" sibTransId="{F1CD898B-D5BB-4E4C-8F1F-E1B75EFFB075}"/>
    <dgm:cxn modelId="{DA311426-866C-456C-BDF4-225DEAC5BB3F}" type="presOf" srcId="{B5F758BB-9061-493D-B4E9-8C23C36C1548}" destId="{95F887D0-46A4-428F-8CAE-A2E7263898D0}" srcOrd="0" destOrd="0" presId="urn:microsoft.com/office/officeart/2005/8/layout/vList2"/>
    <dgm:cxn modelId="{065B2029-DE32-4588-BE89-8E48F8EB0428}" srcId="{FE6C5BE0-1F8B-4877-8BE8-DBE3E61B486E}" destId="{44A21D27-89B1-46AB-BE3B-CAEA7221499F}" srcOrd="3" destOrd="0" parTransId="{0D4A86DF-A238-449F-BF6C-93E04123D4B7}" sibTransId="{D749102B-E2D7-4E1C-ABA6-EB139357A198}"/>
    <dgm:cxn modelId="{9AF4682D-35D4-487C-BFE1-C066BFA3F92D}" type="presOf" srcId="{4253771A-E150-43F5-A46C-D5CAF3A17B9B}" destId="{0BFA730D-CA62-4EA6-8277-545C17ED6238}" srcOrd="0" destOrd="0" presId="urn:microsoft.com/office/officeart/2005/8/layout/vList2"/>
    <dgm:cxn modelId="{BCB7F239-64E5-4686-A733-25B619D9CEB9}" type="presOf" srcId="{4F9E6FBA-2FF2-4257-9BFB-3E40078BE20B}" destId="{426B7B4C-84A3-42D1-8B18-55C8421FAD76}" srcOrd="0" destOrd="0" presId="urn:microsoft.com/office/officeart/2005/8/layout/vList2"/>
    <dgm:cxn modelId="{230D3646-AFF6-4BFE-A633-1BB236BEA255}" type="presOf" srcId="{CDB5D3CA-424F-4664-B5B2-391A90BC7D81}" destId="{0C6DA28D-0C22-4B0D-A280-ADD18531A26B}" srcOrd="0" destOrd="0" presId="urn:microsoft.com/office/officeart/2005/8/layout/vList2"/>
    <dgm:cxn modelId="{295F324E-12AA-4DF2-98E3-5A97C8CC8AA6}" srcId="{FE6C5BE0-1F8B-4877-8BE8-DBE3E61B486E}" destId="{B5F758BB-9061-493D-B4E9-8C23C36C1548}" srcOrd="6" destOrd="0" parTransId="{FA336B65-5BB3-406E-B3D2-295ACA5685BD}" sibTransId="{3A198C4F-53C0-4946-AE54-B26AC7FC0792}"/>
    <dgm:cxn modelId="{723C939B-0588-46B5-B5E6-FC653A30A114}" srcId="{FE6C5BE0-1F8B-4877-8BE8-DBE3E61B486E}" destId="{073A8E38-BA8C-48E2-9D14-9147D7AB4B1C}" srcOrd="0" destOrd="0" parTransId="{0C37E12B-DC6E-47D6-89BC-D29BCCFBC05B}" sibTransId="{941D70CE-9E9B-40A5-8A26-DFC29AF91B8A}"/>
    <dgm:cxn modelId="{917F58BA-42C6-4083-AF09-FCD86701F7DB}" srcId="{FE6C5BE0-1F8B-4877-8BE8-DBE3E61B486E}" destId="{4253771A-E150-43F5-A46C-D5CAF3A17B9B}" srcOrd="5" destOrd="0" parTransId="{2E2740FF-2D5F-430E-A65C-3B5504A16EB4}" sibTransId="{EDB5A4D5-5E55-4E5C-A127-762DD79E8BB8}"/>
    <dgm:cxn modelId="{C766A1DC-3833-4C9E-8BDE-76EC68F31C85}" type="presOf" srcId="{DECC2CFB-9919-4C4E-B51B-556D8508FAD7}" destId="{F575E6AC-954D-4092-B897-44162F212B4B}" srcOrd="0" destOrd="0" presId="urn:microsoft.com/office/officeart/2005/8/layout/vList2"/>
    <dgm:cxn modelId="{4FFC37DF-19D1-49A0-B1DA-F5D7BAF6F4F0}" srcId="{FE6C5BE0-1F8B-4877-8BE8-DBE3E61B486E}" destId="{CDB5D3CA-424F-4664-B5B2-391A90BC7D81}" srcOrd="1" destOrd="0" parTransId="{B07A438B-AB83-4F85-A49E-7F33FEB8CBE4}" sibTransId="{EE5CCD16-9CE0-4CB6-B64A-1971A4111AA6}"/>
    <dgm:cxn modelId="{525955EA-C078-45F3-BA2E-4DCCCF1B671A}" type="presOf" srcId="{640E66FC-AC5A-45F9-A5B8-C3707BF40D39}" destId="{8916A655-186E-4332-80AE-BC9E5E851F35}" srcOrd="0" destOrd="0" presId="urn:microsoft.com/office/officeart/2005/8/layout/vList2"/>
    <dgm:cxn modelId="{376E950E-D78B-4C75-83AF-7D53ADA27FED}" type="presParOf" srcId="{9E5CC7E3-A5C4-4A73-897E-0CE8BD079A93}" destId="{0B826AE1-39DB-4A85-8C22-9411381BF1F5}" srcOrd="0" destOrd="0" presId="urn:microsoft.com/office/officeart/2005/8/layout/vList2"/>
    <dgm:cxn modelId="{744FA068-9D62-41D1-B9E4-6C7CBE039F7B}" type="presParOf" srcId="{9E5CC7E3-A5C4-4A73-897E-0CE8BD079A93}" destId="{1D639F39-6DC3-46B9-B038-EFE7FCA0B06D}" srcOrd="1" destOrd="0" presId="urn:microsoft.com/office/officeart/2005/8/layout/vList2"/>
    <dgm:cxn modelId="{0F6CBD07-BF76-4E7F-994A-FE5E1BC738D7}" type="presParOf" srcId="{9E5CC7E3-A5C4-4A73-897E-0CE8BD079A93}" destId="{0C6DA28D-0C22-4B0D-A280-ADD18531A26B}" srcOrd="2" destOrd="0" presId="urn:microsoft.com/office/officeart/2005/8/layout/vList2"/>
    <dgm:cxn modelId="{23B307BE-B1D5-4916-871C-90F28598965A}" type="presParOf" srcId="{9E5CC7E3-A5C4-4A73-897E-0CE8BD079A93}" destId="{C8F5F4E8-8BEA-4215-A3D3-B3EEF498AD31}" srcOrd="3" destOrd="0" presId="urn:microsoft.com/office/officeart/2005/8/layout/vList2"/>
    <dgm:cxn modelId="{91371AE1-72FC-4AC2-AA67-E901CC47047C}" type="presParOf" srcId="{9E5CC7E3-A5C4-4A73-897E-0CE8BD079A93}" destId="{8916A655-186E-4332-80AE-BC9E5E851F35}" srcOrd="4" destOrd="0" presId="urn:microsoft.com/office/officeart/2005/8/layout/vList2"/>
    <dgm:cxn modelId="{0A08D5A6-EF61-435E-9E14-E739BB2F5510}" type="presParOf" srcId="{9E5CC7E3-A5C4-4A73-897E-0CE8BD079A93}" destId="{B2F10544-8255-4A4A-B4F5-F649B4AD73B8}" srcOrd="5" destOrd="0" presId="urn:microsoft.com/office/officeart/2005/8/layout/vList2"/>
    <dgm:cxn modelId="{B2D53E9C-27DB-4B5A-B18F-7A52E60B5744}" type="presParOf" srcId="{9E5CC7E3-A5C4-4A73-897E-0CE8BD079A93}" destId="{79B0D877-D8D4-4BE5-B013-AB8F9FFA88A9}" srcOrd="6" destOrd="0" presId="urn:microsoft.com/office/officeart/2005/8/layout/vList2"/>
    <dgm:cxn modelId="{22506E4A-110E-4B13-89C6-39490AC84897}" type="presParOf" srcId="{9E5CC7E3-A5C4-4A73-897E-0CE8BD079A93}" destId="{F52FA8F3-B746-4DCD-BA06-784377C7B507}" srcOrd="7" destOrd="0" presId="urn:microsoft.com/office/officeart/2005/8/layout/vList2"/>
    <dgm:cxn modelId="{383682C9-E6AD-4A82-878C-1A7E6D91B8D3}" type="presParOf" srcId="{9E5CC7E3-A5C4-4A73-897E-0CE8BD079A93}" destId="{426B7B4C-84A3-42D1-8B18-55C8421FAD76}" srcOrd="8" destOrd="0" presId="urn:microsoft.com/office/officeart/2005/8/layout/vList2"/>
    <dgm:cxn modelId="{7708B1DE-D438-40B1-9AAE-08BD6CCF99D6}" type="presParOf" srcId="{9E5CC7E3-A5C4-4A73-897E-0CE8BD079A93}" destId="{D94588F0-C016-4717-80F2-588C765B5543}" srcOrd="9" destOrd="0" presId="urn:microsoft.com/office/officeart/2005/8/layout/vList2"/>
    <dgm:cxn modelId="{9564AAA7-2489-4BD0-8238-C36C2AC5A69F}" type="presParOf" srcId="{9E5CC7E3-A5C4-4A73-897E-0CE8BD079A93}" destId="{0BFA730D-CA62-4EA6-8277-545C17ED6238}" srcOrd="10" destOrd="0" presId="urn:microsoft.com/office/officeart/2005/8/layout/vList2"/>
    <dgm:cxn modelId="{6829B439-2468-4A69-89E6-C6CA6BBDEED9}" type="presParOf" srcId="{9E5CC7E3-A5C4-4A73-897E-0CE8BD079A93}" destId="{B73B0E38-BA29-43A7-AF87-D47E2A09D865}" srcOrd="11" destOrd="0" presId="urn:microsoft.com/office/officeart/2005/8/layout/vList2"/>
    <dgm:cxn modelId="{635B13D8-19F6-488F-AB4A-477DDA6AF32C}" type="presParOf" srcId="{9E5CC7E3-A5C4-4A73-897E-0CE8BD079A93}" destId="{95F887D0-46A4-428F-8CAE-A2E7263898D0}" srcOrd="12" destOrd="0" presId="urn:microsoft.com/office/officeart/2005/8/layout/vList2"/>
    <dgm:cxn modelId="{B53B1683-6B49-49B2-BF26-A1877EE02BF1}" type="presParOf" srcId="{9E5CC7E3-A5C4-4A73-897E-0CE8BD079A93}" destId="{6D8BAEC6-BBF2-476B-A4FD-B130990801B7}" srcOrd="13" destOrd="0" presId="urn:microsoft.com/office/officeart/2005/8/layout/vList2"/>
    <dgm:cxn modelId="{EC9FCDB1-AE59-4145-9472-BD6B5E9AA1EB}" type="presParOf" srcId="{9E5CC7E3-A5C4-4A73-897E-0CE8BD079A93}" destId="{F575E6AC-954D-4092-B897-44162F212B4B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173FB9-8DD4-4392-BAB8-9DE73D818B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684B3EA7-07C7-4BDF-A6A7-7A7BBD75630E}">
      <dgm:prSet/>
      <dgm:spPr/>
      <dgm:t>
        <a:bodyPr/>
        <a:lstStyle/>
        <a:p>
          <a:r>
            <a:rPr lang="en-IN"/>
            <a:t>High-end turbomachinery design tools are too expensive for Indian academia and SMEs.</a:t>
          </a:r>
        </a:p>
      </dgm:t>
    </dgm:pt>
    <dgm:pt modelId="{CB8399D4-09D9-43C8-87FB-C30B08FDCF78}" type="parTrans" cxnId="{BA79E971-675C-44E7-BF98-61C1FB5AA520}">
      <dgm:prSet/>
      <dgm:spPr/>
      <dgm:t>
        <a:bodyPr/>
        <a:lstStyle/>
        <a:p>
          <a:endParaRPr lang="en-IN"/>
        </a:p>
      </dgm:t>
    </dgm:pt>
    <dgm:pt modelId="{2570997F-7FE3-467E-ABDD-9EF48D88AA57}" type="sibTrans" cxnId="{BA79E971-675C-44E7-BF98-61C1FB5AA520}">
      <dgm:prSet/>
      <dgm:spPr/>
      <dgm:t>
        <a:bodyPr/>
        <a:lstStyle/>
        <a:p>
          <a:endParaRPr lang="en-IN"/>
        </a:p>
      </dgm:t>
    </dgm:pt>
    <dgm:pt modelId="{6D7E8D4C-4C71-497D-946E-7674AC1893F4}">
      <dgm:prSet/>
      <dgm:spPr/>
      <dgm:t>
        <a:bodyPr/>
        <a:lstStyle/>
        <a:p>
          <a:r>
            <a:rPr lang="en-IN"/>
            <a:t>• 3,000+ engineering colleges lack affordable design software.</a:t>
          </a:r>
        </a:p>
      </dgm:t>
    </dgm:pt>
    <dgm:pt modelId="{E66D0E26-C800-40E6-857F-A11081B138CA}" type="parTrans" cxnId="{E626220C-3F96-4AE7-AB5F-148F1F06D42B}">
      <dgm:prSet/>
      <dgm:spPr/>
      <dgm:t>
        <a:bodyPr/>
        <a:lstStyle/>
        <a:p>
          <a:endParaRPr lang="en-IN"/>
        </a:p>
      </dgm:t>
    </dgm:pt>
    <dgm:pt modelId="{19CC0E78-C316-453F-85E7-89B45FEB4D1E}" type="sibTrans" cxnId="{E626220C-3F96-4AE7-AB5F-148F1F06D42B}">
      <dgm:prSet/>
      <dgm:spPr/>
      <dgm:t>
        <a:bodyPr/>
        <a:lstStyle/>
        <a:p>
          <a:endParaRPr lang="en-IN"/>
        </a:p>
      </dgm:t>
    </dgm:pt>
    <dgm:pt modelId="{A28EA640-0934-4972-9106-E2D849B1F9E8}">
      <dgm:prSet/>
      <dgm:spPr/>
      <dgm:t>
        <a:bodyPr/>
        <a:lstStyle/>
        <a:p>
          <a:r>
            <a:rPr lang="en-IN"/>
            <a:t>• SMEs depend on costly foreign tools (₹50–100 lakh per seat).</a:t>
          </a:r>
        </a:p>
      </dgm:t>
    </dgm:pt>
    <dgm:pt modelId="{E373BE66-5212-4841-84CE-82CD4E00DBA9}" type="parTrans" cxnId="{AF26E007-6B92-46A0-985A-F593F2FB88F3}">
      <dgm:prSet/>
      <dgm:spPr/>
      <dgm:t>
        <a:bodyPr/>
        <a:lstStyle/>
        <a:p>
          <a:endParaRPr lang="en-IN"/>
        </a:p>
      </dgm:t>
    </dgm:pt>
    <dgm:pt modelId="{8700FF82-F2B3-4388-834E-8DAA511665DC}" type="sibTrans" cxnId="{AF26E007-6B92-46A0-985A-F593F2FB88F3}">
      <dgm:prSet/>
      <dgm:spPr/>
      <dgm:t>
        <a:bodyPr/>
        <a:lstStyle/>
        <a:p>
          <a:endParaRPr lang="en-IN"/>
        </a:p>
      </dgm:t>
    </dgm:pt>
    <dgm:pt modelId="{CB56E96D-9F51-4683-AD96-5A23D20B6627}">
      <dgm:prSet/>
      <dgm:spPr/>
      <dgm:t>
        <a:bodyPr/>
        <a:lstStyle/>
        <a:p>
          <a:r>
            <a:rPr lang="en-IN"/>
            <a:t>• Education remains theoretical with no practical design exposure.</a:t>
          </a:r>
        </a:p>
      </dgm:t>
    </dgm:pt>
    <dgm:pt modelId="{5621D969-5914-4408-B302-B4B357599EF3}" type="parTrans" cxnId="{884B7042-4123-40B7-B758-C4107E769053}">
      <dgm:prSet/>
      <dgm:spPr/>
      <dgm:t>
        <a:bodyPr/>
        <a:lstStyle/>
        <a:p>
          <a:endParaRPr lang="en-IN"/>
        </a:p>
      </dgm:t>
    </dgm:pt>
    <dgm:pt modelId="{64358500-683C-41CF-8778-A0A9FECFED9C}" type="sibTrans" cxnId="{884B7042-4123-40B7-B758-C4107E769053}">
      <dgm:prSet/>
      <dgm:spPr/>
      <dgm:t>
        <a:bodyPr/>
        <a:lstStyle/>
        <a:p>
          <a:endParaRPr lang="en-IN"/>
        </a:p>
      </dgm:t>
    </dgm:pt>
    <dgm:pt modelId="{E97320B3-CBDF-48C6-8252-E142697D3030}" type="pres">
      <dgm:prSet presAssocID="{F8173FB9-8DD4-4392-BAB8-9DE73D818BCF}" presName="linear" presStyleCnt="0">
        <dgm:presLayoutVars>
          <dgm:animLvl val="lvl"/>
          <dgm:resizeHandles val="exact"/>
        </dgm:presLayoutVars>
      </dgm:prSet>
      <dgm:spPr/>
    </dgm:pt>
    <dgm:pt modelId="{842A9DA1-CD7A-4083-82A2-FDB5814EF5AA}" type="pres">
      <dgm:prSet presAssocID="{684B3EA7-07C7-4BDF-A6A7-7A7BBD7563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F6B91DC-CF89-4447-8EF7-1555719E519B}" type="pres">
      <dgm:prSet presAssocID="{2570997F-7FE3-467E-ABDD-9EF48D88AA57}" presName="spacer" presStyleCnt="0"/>
      <dgm:spPr/>
    </dgm:pt>
    <dgm:pt modelId="{FF32C109-B288-42BB-BACB-2E1784B21BDA}" type="pres">
      <dgm:prSet presAssocID="{6D7E8D4C-4C71-497D-946E-7674AC1893F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664FBAF-B37E-402B-B14F-DBFF6B156B21}" type="pres">
      <dgm:prSet presAssocID="{19CC0E78-C316-453F-85E7-89B45FEB4D1E}" presName="spacer" presStyleCnt="0"/>
      <dgm:spPr/>
    </dgm:pt>
    <dgm:pt modelId="{701945E6-C7AB-4B6A-BA84-C85E90B5E729}" type="pres">
      <dgm:prSet presAssocID="{A28EA640-0934-4972-9106-E2D849B1F9E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CF0D2B6-1B73-48D1-A02A-ECB66D49E13C}" type="pres">
      <dgm:prSet presAssocID="{8700FF82-F2B3-4388-834E-8DAA511665DC}" presName="spacer" presStyleCnt="0"/>
      <dgm:spPr/>
    </dgm:pt>
    <dgm:pt modelId="{9CF0D35A-678B-468C-8D47-CCDFE7393374}" type="pres">
      <dgm:prSet presAssocID="{CB56E96D-9F51-4683-AD96-5A23D20B662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58D9807-C238-420A-8206-26AF67D5927F}" type="presOf" srcId="{F8173FB9-8DD4-4392-BAB8-9DE73D818BCF}" destId="{E97320B3-CBDF-48C6-8252-E142697D3030}" srcOrd="0" destOrd="0" presId="urn:microsoft.com/office/officeart/2005/8/layout/vList2"/>
    <dgm:cxn modelId="{AF26E007-6B92-46A0-985A-F593F2FB88F3}" srcId="{F8173FB9-8DD4-4392-BAB8-9DE73D818BCF}" destId="{A28EA640-0934-4972-9106-E2D849B1F9E8}" srcOrd="2" destOrd="0" parTransId="{E373BE66-5212-4841-84CE-82CD4E00DBA9}" sibTransId="{8700FF82-F2B3-4388-834E-8DAA511665DC}"/>
    <dgm:cxn modelId="{E626220C-3F96-4AE7-AB5F-148F1F06D42B}" srcId="{F8173FB9-8DD4-4392-BAB8-9DE73D818BCF}" destId="{6D7E8D4C-4C71-497D-946E-7674AC1893F4}" srcOrd="1" destOrd="0" parTransId="{E66D0E26-C800-40E6-857F-A11081B138CA}" sibTransId="{19CC0E78-C316-453F-85E7-89B45FEB4D1E}"/>
    <dgm:cxn modelId="{960CF135-5F5D-495D-87F9-95C81A621717}" type="presOf" srcId="{684B3EA7-07C7-4BDF-A6A7-7A7BBD75630E}" destId="{842A9DA1-CD7A-4083-82A2-FDB5814EF5AA}" srcOrd="0" destOrd="0" presId="urn:microsoft.com/office/officeart/2005/8/layout/vList2"/>
    <dgm:cxn modelId="{884B7042-4123-40B7-B758-C4107E769053}" srcId="{F8173FB9-8DD4-4392-BAB8-9DE73D818BCF}" destId="{CB56E96D-9F51-4683-AD96-5A23D20B6627}" srcOrd="3" destOrd="0" parTransId="{5621D969-5914-4408-B302-B4B357599EF3}" sibTransId="{64358500-683C-41CF-8778-A0A9FECFED9C}"/>
    <dgm:cxn modelId="{BA79E971-675C-44E7-BF98-61C1FB5AA520}" srcId="{F8173FB9-8DD4-4392-BAB8-9DE73D818BCF}" destId="{684B3EA7-07C7-4BDF-A6A7-7A7BBD75630E}" srcOrd="0" destOrd="0" parTransId="{CB8399D4-09D9-43C8-87FB-C30B08FDCF78}" sibTransId="{2570997F-7FE3-467E-ABDD-9EF48D88AA57}"/>
    <dgm:cxn modelId="{11F2349F-1D99-4843-8D79-51B3D2AB6F2D}" type="presOf" srcId="{6D7E8D4C-4C71-497D-946E-7674AC1893F4}" destId="{FF32C109-B288-42BB-BACB-2E1784B21BDA}" srcOrd="0" destOrd="0" presId="urn:microsoft.com/office/officeart/2005/8/layout/vList2"/>
    <dgm:cxn modelId="{3AD888C6-CD37-4C35-B071-8D527D1718CD}" type="presOf" srcId="{A28EA640-0934-4972-9106-E2D849B1F9E8}" destId="{701945E6-C7AB-4B6A-BA84-C85E90B5E729}" srcOrd="0" destOrd="0" presId="urn:microsoft.com/office/officeart/2005/8/layout/vList2"/>
    <dgm:cxn modelId="{53F6A4D8-9362-4F8E-9434-3783EBB5194A}" type="presOf" srcId="{CB56E96D-9F51-4683-AD96-5A23D20B6627}" destId="{9CF0D35A-678B-468C-8D47-CCDFE7393374}" srcOrd="0" destOrd="0" presId="urn:microsoft.com/office/officeart/2005/8/layout/vList2"/>
    <dgm:cxn modelId="{29041BFA-910B-4493-BD36-05EAFD5F6CB5}" type="presParOf" srcId="{E97320B3-CBDF-48C6-8252-E142697D3030}" destId="{842A9DA1-CD7A-4083-82A2-FDB5814EF5AA}" srcOrd="0" destOrd="0" presId="urn:microsoft.com/office/officeart/2005/8/layout/vList2"/>
    <dgm:cxn modelId="{1161EDCA-0CCA-4F31-B0C0-9CD180B2350B}" type="presParOf" srcId="{E97320B3-CBDF-48C6-8252-E142697D3030}" destId="{DF6B91DC-CF89-4447-8EF7-1555719E519B}" srcOrd="1" destOrd="0" presId="urn:microsoft.com/office/officeart/2005/8/layout/vList2"/>
    <dgm:cxn modelId="{FA58B607-D24A-4817-ADCA-E0D41E4A7060}" type="presParOf" srcId="{E97320B3-CBDF-48C6-8252-E142697D3030}" destId="{FF32C109-B288-42BB-BACB-2E1784B21BDA}" srcOrd="2" destOrd="0" presId="urn:microsoft.com/office/officeart/2005/8/layout/vList2"/>
    <dgm:cxn modelId="{5714CCFD-7EA1-4E0A-9FCB-839749223DDC}" type="presParOf" srcId="{E97320B3-CBDF-48C6-8252-E142697D3030}" destId="{A664FBAF-B37E-402B-B14F-DBFF6B156B21}" srcOrd="3" destOrd="0" presId="urn:microsoft.com/office/officeart/2005/8/layout/vList2"/>
    <dgm:cxn modelId="{A09F0824-78C0-4BBE-8BEA-6FC617C92B03}" type="presParOf" srcId="{E97320B3-CBDF-48C6-8252-E142697D3030}" destId="{701945E6-C7AB-4B6A-BA84-C85E90B5E729}" srcOrd="4" destOrd="0" presId="urn:microsoft.com/office/officeart/2005/8/layout/vList2"/>
    <dgm:cxn modelId="{C3E3E065-2DF3-4C33-A65A-6D839AB7A3E3}" type="presParOf" srcId="{E97320B3-CBDF-48C6-8252-E142697D3030}" destId="{DCF0D2B6-1B73-48D1-A02A-ECB66D49E13C}" srcOrd="5" destOrd="0" presId="urn:microsoft.com/office/officeart/2005/8/layout/vList2"/>
    <dgm:cxn modelId="{C30F3A52-7402-4F32-867F-4C87B3C31A01}" type="presParOf" srcId="{E97320B3-CBDF-48C6-8252-E142697D3030}" destId="{9CF0D35A-678B-468C-8D47-CCDFE739337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ED44F9-CFC1-429A-B497-FC1E26B06B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11E701AD-E5DD-46F5-9DCA-948156BC7930}">
      <dgm:prSet/>
      <dgm:spPr/>
      <dgm:t>
        <a:bodyPr/>
        <a:lstStyle/>
        <a:p>
          <a:r>
            <a:rPr lang="en-IN" dirty="0" err="1"/>
            <a:t>PyTurbCT</a:t>
          </a:r>
          <a:r>
            <a:rPr lang="en-IN" dirty="0"/>
            <a:t> is a Python-based turbomachinery design suite for compressors and turbines.</a:t>
          </a:r>
        </a:p>
      </dgm:t>
    </dgm:pt>
    <dgm:pt modelId="{900F9179-E746-4B93-9509-E3BC41FF35F9}" type="parTrans" cxnId="{55828759-43A0-4897-9E0B-0281B476BDE2}">
      <dgm:prSet/>
      <dgm:spPr/>
      <dgm:t>
        <a:bodyPr/>
        <a:lstStyle/>
        <a:p>
          <a:endParaRPr lang="en-IN"/>
        </a:p>
      </dgm:t>
    </dgm:pt>
    <dgm:pt modelId="{A8BA5198-EBF9-4AF5-9C23-8E27454844DC}" type="sibTrans" cxnId="{55828759-43A0-4897-9E0B-0281B476BDE2}">
      <dgm:prSet/>
      <dgm:spPr/>
      <dgm:t>
        <a:bodyPr/>
        <a:lstStyle/>
        <a:p>
          <a:endParaRPr lang="en-IN"/>
        </a:p>
      </dgm:t>
    </dgm:pt>
    <dgm:pt modelId="{A962DBF4-D5B5-42DB-A9A0-B0E1CD8B1C46}">
      <dgm:prSet/>
      <dgm:spPr/>
      <dgm:t>
        <a:bodyPr/>
        <a:lstStyle/>
        <a:p>
          <a:r>
            <a:rPr lang="en-IN" dirty="0"/>
            <a:t>• Integrates  solvers with modern GUI.</a:t>
          </a:r>
        </a:p>
      </dgm:t>
    </dgm:pt>
    <dgm:pt modelId="{9006F72F-796B-4CA3-AA04-BDD223D39430}" type="parTrans" cxnId="{BC4EC03E-ED52-4D84-B105-B47AFFDA6A7E}">
      <dgm:prSet/>
      <dgm:spPr/>
      <dgm:t>
        <a:bodyPr/>
        <a:lstStyle/>
        <a:p>
          <a:endParaRPr lang="en-IN"/>
        </a:p>
      </dgm:t>
    </dgm:pt>
    <dgm:pt modelId="{8C3A47AD-B586-467C-BD7E-8D053B5A0C90}" type="sibTrans" cxnId="{BC4EC03E-ED52-4D84-B105-B47AFFDA6A7E}">
      <dgm:prSet/>
      <dgm:spPr/>
      <dgm:t>
        <a:bodyPr/>
        <a:lstStyle/>
        <a:p>
          <a:endParaRPr lang="en-IN"/>
        </a:p>
      </dgm:t>
    </dgm:pt>
    <dgm:pt modelId="{138F4AD1-2300-441E-9B52-B51D35E28354}">
      <dgm:prSet/>
      <dgm:spPr/>
      <dgm:t>
        <a:bodyPr/>
        <a:lstStyle/>
        <a:p>
          <a:r>
            <a:rPr lang="en-IN"/>
            <a:t>• Includes OpenMDAO optimization &amp; 3D visualization.</a:t>
          </a:r>
        </a:p>
      </dgm:t>
    </dgm:pt>
    <dgm:pt modelId="{F107E7D2-CF2B-4070-80A2-87578927DA59}" type="parTrans" cxnId="{FDF6E17B-446C-44E3-B32C-F4AD7B2D1BEC}">
      <dgm:prSet/>
      <dgm:spPr/>
      <dgm:t>
        <a:bodyPr/>
        <a:lstStyle/>
        <a:p>
          <a:endParaRPr lang="en-IN"/>
        </a:p>
      </dgm:t>
    </dgm:pt>
    <dgm:pt modelId="{30EE5C4C-9D76-42A7-8025-4622A3115777}" type="sibTrans" cxnId="{FDF6E17B-446C-44E3-B32C-F4AD7B2D1BEC}">
      <dgm:prSet/>
      <dgm:spPr/>
      <dgm:t>
        <a:bodyPr/>
        <a:lstStyle/>
        <a:p>
          <a:endParaRPr lang="en-IN"/>
        </a:p>
      </dgm:t>
    </dgm:pt>
    <dgm:pt modelId="{92BC6114-81B9-48DD-8675-2A3D4FFD99CA}">
      <dgm:prSet/>
      <dgm:spPr/>
      <dgm:t>
        <a:bodyPr/>
        <a:lstStyle/>
        <a:p>
          <a:r>
            <a:rPr lang="en-IN"/>
            <a:t>• Affordable, modular, and user-friendly.</a:t>
          </a:r>
        </a:p>
      </dgm:t>
    </dgm:pt>
    <dgm:pt modelId="{6B12B5B8-FE3F-4685-8ACD-21A0BD32FC78}" type="parTrans" cxnId="{5A704A45-9BB0-4D2E-B30B-873EF79CC260}">
      <dgm:prSet/>
      <dgm:spPr/>
      <dgm:t>
        <a:bodyPr/>
        <a:lstStyle/>
        <a:p>
          <a:endParaRPr lang="en-IN"/>
        </a:p>
      </dgm:t>
    </dgm:pt>
    <dgm:pt modelId="{633A23DF-9ADB-4CEF-B681-0420DB2D7D4D}" type="sibTrans" cxnId="{5A704A45-9BB0-4D2E-B30B-873EF79CC260}">
      <dgm:prSet/>
      <dgm:spPr/>
      <dgm:t>
        <a:bodyPr/>
        <a:lstStyle/>
        <a:p>
          <a:endParaRPr lang="en-IN"/>
        </a:p>
      </dgm:t>
    </dgm:pt>
    <dgm:pt modelId="{D3CF9570-6423-4D97-82BC-6AC6C8807F50}">
      <dgm:prSet/>
      <dgm:spPr/>
      <dgm:t>
        <a:bodyPr/>
        <a:lstStyle/>
        <a:p>
          <a:r>
            <a:rPr lang="en-IN"/>
            <a:t>• Bridges academia and industry for accessible design capability.</a:t>
          </a:r>
        </a:p>
      </dgm:t>
    </dgm:pt>
    <dgm:pt modelId="{CA089426-2566-4ACF-BF92-1EADC1E20312}" type="parTrans" cxnId="{355443A1-1972-4308-A1A9-5B191C78E7F6}">
      <dgm:prSet/>
      <dgm:spPr/>
      <dgm:t>
        <a:bodyPr/>
        <a:lstStyle/>
        <a:p>
          <a:endParaRPr lang="en-IN"/>
        </a:p>
      </dgm:t>
    </dgm:pt>
    <dgm:pt modelId="{F6673B36-98E2-4667-A73C-105A696F31BE}" type="sibTrans" cxnId="{355443A1-1972-4308-A1A9-5B191C78E7F6}">
      <dgm:prSet/>
      <dgm:spPr/>
      <dgm:t>
        <a:bodyPr/>
        <a:lstStyle/>
        <a:p>
          <a:endParaRPr lang="en-IN"/>
        </a:p>
      </dgm:t>
    </dgm:pt>
    <dgm:pt modelId="{F528F0A8-8833-4C7E-AE99-9846FD49A4F1}" type="pres">
      <dgm:prSet presAssocID="{08ED44F9-CFC1-429A-B497-FC1E26B06BB4}" presName="linear" presStyleCnt="0">
        <dgm:presLayoutVars>
          <dgm:animLvl val="lvl"/>
          <dgm:resizeHandles val="exact"/>
        </dgm:presLayoutVars>
      </dgm:prSet>
      <dgm:spPr/>
    </dgm:pt>
    <dgm:pt modelId="{77FBA55C-4869-4DB3-B8EF-194E57C8AEB7}" type="pres">
      <dgm:prSet presAssocID="{11E701AD-E5DD-46F5-9DCA-948156BC793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94E7E47-45BA-4E9A-B5C1-AE5A62C0E831}" type="pres">
      <dgm:prSet presAssocID="{A8BA5198-EBF9-4AF5-9C23-8E27454844DC}" presName="spacer" presStyleCnt="0"/>
      <dgm:spPr/>
    </dgm:pt>
    <dgm:pt modelId="{86FC81A1-5261-4FE3-86AA-C1511C596310}" type="pres">
      <dgm:prSet presAssocID="{A962DBF4-D5B5-42DB-A9A0-B0E1CD8B1C46}" presName="parentText" presStyleLbl="node1" presStyleIdx="1" presStyleCnt="5" custScaleX="83494">
        <dgm:presLayoutVars>
          <dgm:chMax val="0"/>
          <dgm:bulletEnabled val="1"/>
        </dgm:presLayoutVars>
      </dgm:prSet>
      <dgm:spPr/>
    </dgm:pt>
    <dgm:pt modelId="{026426D3-0150-456C-9DB4-6B4CB01F9A07}" type="pres">
      <dgm:prSet presAssocID="{8C3A47AD-B586-467C-BD7E-8D053B5A0C90}" presName="spacer" presStyleCnt="0"/>
      <dgm:spPr/>
    </dgm:pt>
    <dgm:pt modelId="{A3C6D558-D27D-4BDB-AF12-5358D30AB389}" type="pres">
      <dgm:prSet presAssocID="{138F4AD1-2300-441E-9B52-B51D35E28354}" presName="parentText" presStyleLbl="node1" presStyleIdx="2" presStyleCnt="5" custScaleX="83494">
        <dgm:presLayoutVars>
          <dgm:chMax val="0"/>
          <dgm:bulletEnabled val="1"/>
        </dgm:presLayoutVars>
      </dgm:prSet>
      <dgm:spPr/>
    </dgm:pt>
    <dgm:pt modelId="{9AC13666-1833-4C0C-8F59-462BE8F3E6C9}" type="pres">
      <dgm:prSet presAssocID="{30EE5C4C-9D76-42A7-8025-4622A3115777}" presName="spacer" presStyleCnt="0"/>
      <dgm:spPr/>
    </dgm:pt>
    <dgm:pt modelId="{5C760FA9-0DD7-494C-8BAD-EF571F053495}" type="pres">
      <dgm:prSet presAssocID="{92BC6114-81B9-48DD-8675-2A3D4FFD99CA}" presName="parentText" presStyleLbl="node1" presStyleIdx="3" presStyleCnt="5" custScaleX="83494">
        <dgm:presLayoutVars>
          <dgm:chMax val="0"/>
          <dgm:bulletEnabled val="1"/>
        </dgm:presLayoutVars>
      </dgm:prSet>
      <dgm:spPr/>
    </dgm:pt>
    <dgm:pt modelId="{85AC81BE-FA19-4F34-8C7D-75ED30A523F8}" type="pres">
      <dgm:prSet presAssocID="{633A23DF-9ADB-4CEF-B681-0420DB2D7D4D}" presName="spacer" presStyleCnt="0"/>
      <dgm:spPr/>
    </dgm:pt>
    <dgm:pt modelId="{5DE438D5-0606-4C02-927C-AF8AB828E4E2}" type="pres">
      <dgm:prSet presAssocID="{D3CF9570-6423-4D97-82BC-6AC6C8807F50}" presName="parentText" presStyleLbl="node1" presStyleIdx="4" presStyleCnt="5" custScaleX="83494">
        <dgm:presLayoutVars>
          <dgm:chMax val="0"/>
          <dgm:bulletEnabled val="1"/>
        </dgm:presLayoutVars>
      </dgm:prSet>
      <dgm:spPr/>
    </dgm:pt>
  </dgm:ptLst>
  <dgm:cxnLst>
    <dgm:cxn modelId="{AB1E8C2F-985F-4EE8-8C37-48A38EA8402B}" type="presOf" srcId="{11E701AD-E5DD-46F5-9DCA-948156BC7930}" destId="{77FBA55C-4869-4DB3-B8EF-194E57C8AEB7}" srcOrd="0" destOrd="0" presId="urn:microsoft.com/office/officeart/2005/8/layout/vList2"/>
    <dgm:cxn modelId="{878EA735-5DC8-4024-98EA-1BEF0B537960}" type="presOf" srcId="{08ED44F9-CFC1-429A-B497-FC1E26B06BB4}" destId="{F528F0A8-8833-4C7E-AE99-9846FD49A4F1}" srcOrd="0" destOrd="0" presId="urn:microsoft.com/office/officeart/2005/8/layout/vList2"/>
    <dgm:cxn modelId="{BC4EC03E-ED52-4D84-B105-B47AFFDA6A7E}" srcId="{08ED44F9-CFC1-429A-B497-FC1E26B06BB4}" destId="{A962DBF4-D5B5-42DB-A9A0-B0E1CD8B1C46}" srcOrd="1" destOrd="0" parTransId="{9006F72F-796B-4CA3-AA04-BDD223D39430}" sibTransId="{8C3A47AD-B586-467C-BD7E-8D053B5A0C90}"/>
    <dgm:cxn modelId="{5A704A45-9BB0-4D2E-B30B-873EF79CC260}" srcId="{08ED44F9-CFC1-429A-B497-FC1E26B06BB4}" destId="{92BC6114-81B9-48DD-8675-2A3D4FFD99CA}" srcOrd="3" destOrd="0" parTransId="{6B12B5B8-FE3F-4685-8ACD-21A0BD32FC78}" sibTransId="{633A23DF-9ADB-4CEF-B681-0420DB2D7D4D}"/>
    <dgm:cxn modelId="{7A17B36C-CF48-4603-9C16-44714560B49C}" type="presOf" srcId="{A962DBF4-D5B5-42DB-A9A0-B0E1CD8B1C46}" destId="{86FC81A1-5261-4FE3-86AA-C1511C596310}" srcOrd="0" destOrd="0" presId="urn:microsoft.com/office/officeart/2005/8/layout/vList2"/>
    <dgm:cxn modelId="{27D3DA53-F18D-4766-9D75-8D2B56035CC5}" type="presOf" srcId="{92BC6114-81B9-48DD-8675-2A3D4FFD99CA}" destId="{5C760FA9-0DD7-494C-8BAD-EF571F053495}" srcOrd="0" destOrd="0" presId="urn:microsoft.com/office/officeart/2005/8/layout/vList2"/>
    <dgm:cxn modelId="{55828759-43A0-4897-9E0B-0281B476BDE2}" srcId="{08ED44F9-CFC1-429A-B497-FC1E26B06BB4}" destId="{11E701AD-E5DD-46F5-9DCA-948156BC7930}" srcOrd="0" destOrd="0" parTransId="{900F9179-E746-4B93-9509-E3BC41FF35F9}" sibTransId="{A8BA5198-EBF9-4AF5-9C23-8E27454844DC}"/>
    <dgm:cxn modelId="{FDF6E17B-446C-44E3-B32C-F4AD7B2D1BEC}" srcId="{08ED44F9-CFC1-429A-B497-FC1E26B06BB4}" destId="{138F4AD1-2300-441E-9B52-B51D35E28354}" srcOrd="2" destOrd="0" parTransId="{F107E7D2-CF2B-4070-80A2-87578927DA59}" sibTransId="{30EE5C4C-9D76-42A7-8025-4622A3115777}"/>
    <dgm:cxn modelId="{355443A1-1972-4308-A1A9-5B191C78E7F6}" srcId="{08ED44F9-CFC1-429A-B497-FC1E26B06BB4}" destId="{D3CF9570-6423-4D97-82BC-6AC6C8807F50}" srcOrd="4" destOrd="0" parTransId="{CA089426-2566-4ACF-BF92-1EADC1E20312}" sibTransId="{F6673B36-98E2-4667-A73C-105A696F31BE}"/>
    <dgm:cxn modelId="{A3291BD4-8DA7-4B79-8E6B-7A00690D5A65}" type="presOf" srcId="{138F4AD1-2300-441E-9B52-B51D35E28354}" destId="{A3C6D558-D27D-4BDB-AF12-5358D30AB389}" srcOrd="0" destOrd="0" presId="urn:microsoft.com/office/officeart/2005/8/layout/vList2"/>
    <dgm:cxn modelId="{55E426EA-A25A-4E87-B9E8-CEBD69188E14}" type="presOf" srcId="{D3CF9570-6423-4D97-82BC-6AC6C8807F50}" destId="{5DE438D5-0606-4C02-927C-AF8AB828E4E2}" srcOrd="0" destOrd="0" presId="urn:microsoft.com/office/officeart/2005/8/layout/vList2"/>
    <dgm:cxn modelId="{4F848431-DEE8-4B94-8C64-59478668B337}" type="presParOf" srcId="{F528F0A8-8833-4C7E-AE99-9846FD49A4F1}" destId="{77FBA55C-4869-4DB3-B8EF-194E57C8AEB7}" srcOrd="0" destOrd="0" presId="urn:microsoft.com/office/officeart/2005/8/layout/vList2"/>
    <dgm:cxn modelId="{B3C67616-AE63-434C-9655-4519852467B4}" type="presParOf" srcId="{F528F0A8-8833-4C7E-AE99-9846FD49A4F1}" destId="{A94E7E47-45BA-4E9A-B5C1-AE5A62C0E831}" srcOrd="1" destOrd="0" presId="urn:microsoft.com/office/officeart/2005/8/layout/vList2"/>
    <dgm:cxn modelId="{058E90FD-9173-432D-AB49-86B7AE49E0E7}" type="presParOf" srcId="{F528F0A8-8833-4C7E-AE99-9846FD49A4F1}" destId="{86FC81A1-5261-4FE3-86AA-C1511C596310}" srcOrd="2" destOrd="0" presId="urn:microsoft.com/office/officeart/2005/8/layout/vList2"/>
    <dgm:cxn modelId="{44CB9B9A-B6E3-47D9-9E44-384111ECC7B6}" type="presParOf" srcId="{F528F0A8-8833-4C7E-AE99-9846FD49A4F1}" destId="{026426D3-0150-456C-9DB4-6B4CB01F9A07}" srcOrd="3" destOrd="0" presId="urn:microsoft.com/office/officeart/2005/8/layout/vList2"/>
    <dgm:cxn modelId="{30F698E0-AF3C-479C-89F1-2CD281A01F28}" type="presParOf" srcId="{F528F0A8-8833-4C7E-AE99-9846FD49A4F1}" destId="{A3C6D558-D27D-4BDB-AF12-5358D30AB389}" srcOrd="4" destOrd="0" presId="urn:microsoft.com/office/officeart/2005/8/layout/vList2"/>
    <dgm:cxn modelId="{6B20900C-FBD6-481C-AE46-F43ED015B6C9}" type="presParOf" srcId="{F528F0A8-8833-4C7E-AE99-9846FD49A4F1}" destId="{9AC13666-1833-4C0C-8F59-462BE8F3E6C9}" srcOrd="5" destOrd="0" presId="urn:microsoft.com/office/officeart/2005/8/layout/vList2"/>
    <dgm:cxn modelId="{DC857F51-D589-4DA9-BAEA-08D271C245D5}" type="presParOf" srcId="{F528F0A8-8833-4C7E-AE99-9846FD49A4F1}" destId="{5C760FA9-0DD7-494C-8BAD-EF571F053495}" srcOrd="6" destOrd="0" presId="urn:microsoft.com/office/officeart/2005/8/layout/vList2"/>
    <dgm:cxn modelId="{38045C11-78C6-421B-BE60-12B0C821E31F}" type="presParOf" srcId="{F528F0A8-8833-4C7E-AE99-9846FD49A4F1}" destId="{85AC81BE-FA19-4F34-8C7D-75ED30A523F8}" srcOrd="7" destOrd="0" presId="urn:microsoft.com/office/officeart/2005/8/layout/vList2"/>
    <dgm:cxn modelId="{487C7D7E-B344-499F-B0BC-37D0EE7BFB8F}" type="presParOf" srcId="{F528F0A8-8833-4C7E-AE99-9846FD49A4F1}" destId="{5DE438D5-0606-4C02-927C-AF8AB828E4E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460BBE-E285-4E2B-A5B4-F8F5CC7009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574DED6C-6046-4187-BF3C-8272D38E9311}">
      <dgm:prSet/>
      <dgm:spPr/>
      <dgm:t>
        <a:bodyPr/>
        <a:lstStyle/>
        <a:p>
          <a:r>
            <a:rPr lang="en-IN"/>
            <a:t>• Market Size: 3,000+ Indian colleges, 150+ labs, 100+ SMEs (Global TAM: $200M+).</a:t>
          </a:r>
        </a:p>
      </dgm:t>
    </dgm:pt>
    <dgm:pt modelId="{65965F4E-1C6F-462F-A560-A634B0C24EAA}" type="parTrans" cxnId="{98153445-1D5F-432E-BF7B-9F43D4FC0870}">
      <dgm:prSet/>
      <dgm:spPr/>
      <dgm:t>
        <a:bodyPr/>
        <a:lstStyle/>
        <a:p>
          <a:endParaRPr lang="en-IN"/>
        </a:p>
      </dgm:t>
    </dgm:pt>
    <dgm:pt modelId="{85B8F59D-6A1A-4AB8-A3E0-C84FD51538BF}" type="sibTrans" cxnId="{98153445-1D5F-432E-BF7B-9F43D4FC0870}">
      <dgm:prSet/>
      <dgm:spPr/>
      <dgm:t>
        <a:bodyPr/>
        <a:lstStyle/>
        <a:p>
          <a:endParaRPr lang="en-IN"/>
        </a:p>
      </dgm:t>
    </dgm:pt>
    <dgm:pt modelId="{42EC44D9-70B2-455C-91BE-95C8177B1339}">
      <dgm:prSet/>
      <dgm:spPr/>
      <dgm:t>
        <a:bodyPr/>
        <a:lstStyle/>
        <a:p>
          <a:r>
            <a:rPr lang="en-IN"/>
            <a:t>• Customer Profile: Engineering faculty, students (20–40 yrs), R&amp;D SMEs.</a:t>
          </a:r>
        </a:p>
      </dgm:t>
    </dgm:pt>
    <dgm:pt modelId="{AF531565-7879-4C6D-976B-7F56F61DD43C}" type="parTrans" cxnId="{FADDD5CD-D1CA-4F5F-A72E-72A938BDBF2A}">
      <dgm:prSet/>
      <dgm:spPr/>
      <dgm:t>
        <a:bodyPr/>
        <a:lstStyle/>
        <a:p>
          <a:endParaRPr lang="en-IN"/>
        </a:p>
      </dgm:t>
    </dgm:pt>
    <dgm:pt modelId="{CAF58CE9-7671-44F6-ADAF-0BF8318969F7}" type="sibTrans" cxnId="{FADDD5CD-D1CA-4F5F-A72E-72A938BDBF2A}">
      <dgm:prSet/>
      <dgm:spPr/>
      <dgm:t>
        <a:bodyPr/>
        <a:lstStyle/>
        <a:p>
          <a:endParaRPr lang="en-IN"/>
        </a:p>
      </dgm:t>
    </dgm:pt>
    <dgm:pt modelId="{D87DA368-051D-4E70-AD7A-0DA22F0321C0}">
      <dgm:prSet/>
      <dgm:spPr/>
      <dgm:t>
        <a:bodyPr/>
        <a:lstStyle/>
        <a:p>
          <a:r>
            <a:rPr lang="en-IN"/>
            <a:t>• Channels: Demos, webinars, T-Hub/AICTE tie-ups, direct online licensing.</a:t>
          </a:r>
        </a:p>
      </dgm:t>
    </dgm:pt>
    <dgm:pt modelId="{505928D4-24F1-4DE5-8873-6493C595B657}" type="parTrans" cxnId="{D44F234E-7B32-4DAF-9401-C2E93191EB09}">
      <dgm:prSet/>
      <dgm:spPr/>
      <dgm:t>
        <a:bodyPr/>
        <a:lstStyle/>
        <a:p>
          <a:endParaRPr lang="en-IN"/>
        </a:p>
      </dgm:t>
    </dgm:pt>
    <dgm:pt modelId="{7F298A7F-4CDA-40D8-9412-FE6396B402B8}" type="sibTrans" cxnId="{D44F234E-7B32-4DAF-9401-C2E93191EB09}">
      <dgm:prSet/>
      <dgm:spPr/>
      <dgm:t>
        <a:bodyPr/>
        <a:lstStyle/>
        <a:p>
          <a:endParaRPr lang="en-IN"/>
        </a:p>
      </dgm:t>
    </dgm:pt>
    <dgm:pt modelId="{99723047-8018-441A-B448-CD80432061B5}" type="pres">
      <dgm:prSet presAssocID="{B9460BBE-E285-4E2B-A5B4-F8F5CC700962}" presName="linear" presStyleCnt="0">
        <dgm:presLayoutVars>
          <dgm:animLvl val="lvl"/>
          <dgm:resizeHandles val="exact"/>
        </dgm:presLayoutVars>
      </dgm:prSet>
      <dgm:spPr/>
    </dgm:pt>
    <dgm:pt modelId="{3AE4E2F2-0041-462A-B4EF-FD14AD30275D}" type="pres">
      <dgm:prSet presAssocID="{574DED6C-6046-4187-BF3C-8272D38E931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D24A406-E856-46AD-8A61-7B5465F18788}" type="pres">
      <dgm:prSet presAssocID="{85B8F59D-6A1A-4AB8-A3E0-C84FD51538BF}" presName="spacer" presStyleCnt="0"/>
      <dgm:spPr/>
    </dgm:pt>
    <dgm:pt modelId="{6C440D0F-6151-48C6-9719-28D6AE63EE2F}" type="pres">
      <dgm:prSet presAssocID="{42EC44D9-70B2-455C-91BE-95C8177B133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3663E9B-BA90-48E1-AF9B-F16021D668A0}" type="pres">
      <dgm:prSet presAssocID="{CAF58CE9-7671-44F6-ADAF-0BF8318969F7}" presName="spacer" presStyleCnt="0"/>
      <dgm:spPr/>
    </dgm:pt>
    <dgm:pt modelId="{E8AF2585-03E9-4E88-9D45-05D412AE2CB2}" type="pres">
      <dgm:prSet presAssocID="{D87DA368-051D-4E70-AD7A-0DA22F0321C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8D39405-028F-49A6-A3D8-0018F7B33729}" type="presOf" srcId="{574DED6C-6046-4187-BF3C-8272D38E9311}" destId="{3AE4E2F2-0041-462A-B4EF-FD14AD30275D}" srcOrd="0" destOrd="0" presId="urn:microsoft.com/office/officeart/2005/8/layout/vList2"/>
    <dgm:cxn modelId="{43BFF025-5FD5-4E70-A9A4-F7287E23064B}" type="presOf" srcId="{D87DA368-051D-4E70-AD7A-0DA22F0321C0}" destId="{E8AF2585-03E9-4E88-9D45-05D412AE2CB2}" srcOrd="0" destOrd="0" presId="urn:microsoft.com/office/officeart/2005/8/layout/vList2"/>
    <dgm:cxn modelId="{98153445-1D5F-432E-BF7B-9F43D4FC0870}" srcId="{B9460BBE-E285-4E2B-A5B4-F8F5CC700962}" destId="{574DED6C-6046-4187-BF3C-8272D38E9311}" srcOrd="0" destOrd="0" parTransId="{65965F4E-1C6F-462F-A560-A634B0C24EAA}" sibTransId="{85B8F59D-6A1A-4AB8-A3E0-C84FD51538BF}"/>
    <dgm:cxn modelId="{D44F234E-7B32-4DAF-9401-C2E93191EB09}" srcId="{B9460BBE-E285-4E2B-A5B4-F8F5CC700962}" destId="{D87DA368-051D-4E70-AD7A-0DA22F0321C0}" srcOrd="2" destOrd="0" parTransId="{505928D4-24F1-4DE5-8873-6493C595B657}" sibTransId="{7F298A7F-4CDA-40D8-9412-FE6396B402B8}"/>
    <dgm:cxn modelId="{DDDD8272-D278-40A9-A7CD-2E7318BDEB10}" type="presOf" srcId="{42EC44D9-70B2-455C-91BE-95C8177B1339}" destId="{6C440D0F-6151-48C6-9719-28D6AE63EE2F}" srcOrd="0" destOrd="0" presId="urn:microsoft.com/office/officeart/2005/8/layout/vList2"/>
    <dgm:cxn modelId="{86D513AF-AFF4-41AB-801E-43D0EDCDAAFB}" type="presOf" srcId="{B9460BBE-E285-4E2B-A5B4-F8F5CC700962}" destId="{99723047-8018-441A-B448-CD80432061B5}" srcOrd="0" destOrd="0" presId="urn:microsoft.com/office/officeart/2005/8/layout/vList2"/>
    <dgm:cxn modelId="{FADDD5CD-D1CA-4F5F-A72E-72A938BDBF2A}" srcId="{B9460BBE-E285-4E2B-A5B4-F8F5CC700962}" destId="{42EC44D9-70B2-455C-91BE-95C8177B1339}" srcOrd="1" destOrd="0" parTransId="{AF531565-7879-4C6D-976B-7F56F61DD43C}" sibTransId="{CAF58CE9-7671-44F6-ADAF-0BF8318969F7}"/>
    <dgm:cxn modelId="{8B995A72-D5B9-4207-BFE1-A3DCF3054E98}" type="presParOf" srcId="{99723047-8018-441A-B448-CD80432061B5}" destId="{3AE4E2F2-0041-462A-B4EF-FD14AD30275D}" srcOrd="0" destOrd="0" presId="urn:microsoft.com/office/officeart/2005/8/layout/vList2"/>
    <dgm:cxn modelId="{7D448C47-6029-42B2-B0F2-0090A90AF09B}" type="presParOf" srcId="{99723047-8018-441A-B448-CD80432061B5}" destId="{1D24A406-E856-46AD-8A61-7B5465F18788}" srcOrd="1" destOrd="0" presId="urn:microsoft.com/office/officeart/2005/8/layout/vList2"/>
    <dgm:cxn modelId="{76BFDF9B-3774-4489-ABBB-F4FAAF5C7E5C}" type="presParOf" srcId="{99723047-8018-441A-B448-CD80432061B5}" destId="{6C440D0F-6151-48C6-9719-28D6AE63EE2F}" srcOrd="2" destOrd="0" presId="urn:microsoft.com/office/officeart/2005/8/layout/vList2"/>
    <dgm:cxn modelId="{54BA0554-1800-4217-B35E-A6BB62F909E3}" type="presParOf" srcId="{99723047-8018-441A-B448-CD80432061B5}" destId="{E3663E9B-BA90-48E1-AF9B-F16021D668A0}" srcOrd="3" destOrd="0" presId="urn:microsoft.com/office/officeart/2005/8/layout/vList2"/>
    <dgm:cxn modelId="{D1C97AD1-5BED-4325-B379-0F276C49D978}" type="presParOf" srcId="{99723047-8018-441A-B448-CD80432061B5}" destId="{E8AF2585-03E9-4E88-9D45-05D412AE2CB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E9DD7A-A136-4A27-A014-CF36783E70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E3F9B86C-0240-4281-85EC-CEAFDC072E85}">
      <dgm:prSet/>
      <dgm:spPr/>
      <dgm:t>
        <a:bodyPr/>
        <a:lstStyle/>
        <a:p>
          <a:r>
            <a:rPr lang="en-IN"/>
            <a:t>• Enables real-time turbomachinery design and visualization.</a:t>
          </a:r>
        </a:p>
      </dgm:t>
    </dgm:pt>
    <dgm:pt modelId="{0D462AA9-87AC-44DB-A226-EECA9310243E}" type="parTrans" cxnId="{61A7D0BA-D090-49A8-8439-403FB427DFEF}">
      <dgm:prSet/>
      <dgm:spPr/>
      <dgm:t>
        <a:bodyPr/>
        <a:lstStyle/>
        <a:p>
          <a:endParaRPr lang="en-IN"/>
        </a:p>
      </dgm:t>
    </dgm:pt>
    <dgm:pt modelId="{C690ACEC-260F-403F-AB91-543F2AE87F50}" type="sibTrans" cxnId="{61A7D0BA-D090-49A8-8439-403FB427DFEF}">
      <dgm:prSet/>
      <dgm:spPr/>
      <dgm:t>
        <a:bodyPr/>
        <a:lstStyle/>
        <a:p>
          <a:endParaRPr lang="en-IN"/>
        </a:p>
      </dgm:t>
    </dgm:pt>
    <dgm:pt modelId="{BDBB17D3-4DCD-4555-A37E-D8E66E4698BA}">
      <dgm:prSet/>
      <dgm:spPr/>
      <dgm:t>
        <a:bodyPr/>
        <a:lstStyle/>
        <a:p>
          <a:r>
            <a:rPr lang="en-IN"/>
            <a:t>• Reduces cost by 90%.</a:t>
          </a:r>
        </a:p>
      </dgm:t>
    </dgm:pt>
    <dgm:pt modelId="{D5C26087-A23F-41FE-B629-83F736BEEF03}" type="parTrans" cxnId="{621FDE9D-8C40-4C5D-BBAB-27BCC8A3F56E}">
      <dgm:prSet/>
      <dgm:spPr/>
      <dgm:t>
        <a:bodyPr/>
        <a:lstStyle/>
        <a:p>
          <a:endParaRPr lang="en-IN"/>
        </a:p>
      </dgm:t>
    </dgm:pt>
    <dgm:pt modelId="{45F08A9A-B83C-44A6-8523-E46639AF0555}" type="sibTrans" cxnId="{621FDE9D-8C40-4C5D-BBAB-27BCC8A3F56E}">
      <dgm:prSet/>
      <dgm:spPr/>
      <dgm:t>
        <a:bodyPr/>
        <a:lstStyle/>
        <a:p>
          <a:endParaRPr lang="en-IN"/>
        </a:p>
      </dgm:t>
    </dgm:pt>
    <dgm:pt modelId="{BFB62ADB-C854-48E0-AF00-65601C859D61}">
      <dgm:prSet/>
      <dgm:spPr/>
      <dgm:t>
        <a:bodyPr/>
        <a:lstStyle/>
        <a:p>
          <a:r>
            <a:rPr lang="en-IN"/>
            <a:t>• Interactive visual learning for education and R&amp;D.</a:t>
          </a:r>
        </a:p>
      </dgm:t>
    </dgm:pt>
    <dgm:pt modelId="{3F1C4AF3-70AA-4802-B0C3-544A6AA61D85}" type="parTrans" cxnId="{9AA9A763-6F8D-4165-BB60-10FBABB209D2}">
      <dgm:prSet/>
      <dgm:spPr/>
      <dgm:t>
        <a:bodyPr/>
        <a:lstStyle/>
        <a:p>
          <a:endParaRPr lang="en-IN"/>
        </a:p>
      </dgm:t>
    </dgm:pt>
    <dgm:pt modelId="{C65F825C-F322-4D4B-9836-A939C3DE3983}" type="sibTrans" cxnId="{9AA9A763-6F8D-4165-BB60-10FBABB209D2}">
      <dgm:prSet/>
      <dgm:spPr/>
      <dgm:t>
        <a:bodyPr/>
        <a:lstStyle/>
        <a:p>
          <a:endParaRPr lang="en-IN"/>
        </a:p>
      </dgm:t>
    </dgm:pt>
    <dgm:pt modelId="{1B74E3B2-F848-4D4C-B08E-D857407E1154}">
      <dgm:prSet/>
      <dgm:spPr/>
      <dgm:t>
        <a:bodyPr/>
        <a:lstStyle/>
        <a:p>
          <a:r>
            <a:rPr lang="en-IN"/>
            <a:t>• Fosters indigenous innovation in turbomachinery design.</a:t>
          </a:r>
        </a:p>
      </dgm:t>
    </dgm:pt>
    <dgm:pt modelId="{633245E1-93B6-48F5-A4AA-6251062300CB}" type="parTrans" cxnId="{A9C70A69-D898-442E-B4EF-D911A6016500}">
      <dgm:prSet/>
      <dgm:spPr/>
      <dgm:t>
        <a:bodyPr/>
        <a:lstStyle/>
        <a:p>
          <a:endParaRPr lang="en-IN"/>
        </a:p>
      </dgm:t>
    </dgm:pt>
    <dgm:pt modelId="{D7FE7750-152D-4871-84B4-98BBD713ABF7}" type="sibTrans" cxnId="{A9C70A69-D898-442E-B4EF-D911A6016500}">
      <dgm:prSet/>
      <dgm:spPr/>
      <dgm:t>
        <a:bodyPr/>
        <a:lstStyle/>
        <a:p>
          <a:endParaRPr lang="en-IN"/>
        </a:p>
      </dgm:t>
    </dgm:pt>
    <dgm:pt modelId="{2EAFFA67-833E-4029-9D41-1165C0909F2B}" type="pres">
      <dgm:prSet presAssocID="{12E9DD7A-A136-4A27-A014-CF36783E70C2}" presName="linear" presStyleCnt="0">
        <dgm:presLayoutVars>
          <dgm:animLvl val="lvl"/>
          <dgm:resizeHandles val="exact"/>
        </dgm:presLayoutVars>
      </dgm:prSet>
      <dgm:spPr/>
    </dgm:pt>
    <dgm:pt modelId="{04B5110B-1B96-4768-B812-0B2779531CCB}" type="pres">
      <dgm:prSet presAssocID="{E3F9B86C-0240-4281-85EC-CEAFDC072E8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3AC6B6C-1C0F-41E8-B550-66A1F2FFC7FB}" type="pres">
      <dgm:prSet presAssocID="{C690ACEC-260F-403F-AB91-543F2AE87F50}" presName="spacer" presStyleCnt="0"/>
      <dgm:spPr/>
    </dgm:pt>
    <dgm:pt modelId="{3DBA6E80-2E04-49CD-9D7E-B1135507E4EF}" type="pres">
      <dgm:prSet presAssocID="{BDBB17D3-4DCD-4555-A37E-D8E66E4698B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7F00CAA-D78B-4385-A02C-AE73DE511BAA}" type="pres">
      <dgm:prSet presAssocID="{45F08A9A-B83C-44A6-8523-E46639AF0555}" presName="spacer" presStyleCnt="0"/>
      <dgm:spPr/>
    </dgm:pt>
    <dgm:pt modelId="{F1E2642B-A9A4-450A-B318-60667A48EA61}" type="pres">
      <dgm:prSet presAssocID="{BFB62ADB-C854-48E0-AF00-65601C859D6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52CE0E3-FEAF-4357-9B66-FD57C2F14D0D}" type="pres">
      <dgm:prSet presAssocID="{C65F825C-F322-4D4B-9836-A939C3DE3983}" presName="spacer" presStyleCnt="0"/>
      <dgm:spPr/>
    </dgm:pt>
    <dgm:pt modelId="{D3EDF26D-2619-46DB-89C5-DA27C65376CE}" type="pres">
      <dgm:prSet presAssocID="{1B74E3B2-F848-4D4C-B08E-D857407E115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A9A763-6F8D-4165-BB60-10FBABB209D2}" srcId="{12E9DD7A-A136-4A27-A014-CF36783E70C2}" destId="{BFB62ADB-C854-48E0-AF00-65601C859D61}" srcOrd="2" destOrd="0" parTransId="{3F1C4AF3-70AA-4802-B0C3-544A6AA61D85}" sibTransId="{C65F825C-F322-4D4B-9836-A939C3DE3983}"/>
    <dgm:cxn modelId="{A9C70A69-D898-442E-B4EF-D911A6016500}" srcId="{12E9DD7A-A136-4A27-A014-CF36783E70C2}" destId="{1B74E3B2-F848-4D4C-B08E-D857407E1154}" srcOrd="3" destOrd="0" parTransId="{633245E1-93B6-48F5-A4AA-6251062300CB}" sibTransId="{D7FE7750-152D-4871-84B4-98BBD713ABF7}"/>
    <dgm:cxn modelId="{4ABD966C-CDD7-46CC-8DE5-D79391E5F071}" type="presOf" srcId="{1B74E3B2-F848-4D4C-B08E-D857407E1154}" destId="{D3EDF26D-2619-46DB-89C5-DA27C65376CE}" srcOrd="0" destOrd="0" presId="urn:microsoft.com/office/officeart/2005/8/layout/vList2"/>
    <dgm:cxn modelId="{6C703674-E9DA-40FF-8901-985402D95CDF}" type="presOf" srcId="{12E9DD7A-A136-4A27-A014-CF36783E70C2}" destId="{2EAFFA67-833E-4029-9D41-1165C0909F2B}" srcOrd="0" destOrd="0" presId="urn:microsoft.com/office/officeart/2005/8/layout/vList2"/>
    <dgm:cxn modelId="{52B3585A-75A6-470D-A664-C91F69805F56}" type="presOf" srcId="{BFB62ADB-C854-48E0-AF00-65601C859D61}" destId="{F1E2642B-A9A4-450A-B318-60667A48EA61}" srcOrd="0" destOrd="0" presId="urn:microsoft.com/office/officeart/2005/8/layout/vList2"/>
    <dgm:cxn modelId="{621FDE9D-8C40-4C5D-BBAB-27BCC8A3F56E}" srcId="{12E9DD7A-A136-4A27-A014-CF36783E70C2}" destId="{BDBB17D3-4DCD-4555-A37E-D8E66E4698BA}" srcOrd="1" destOrd="0" parTransId="{D5C26087-A23F-41FE-B629-83F736BEEF03}" sibTransId="{45F08A9A-B83C-44A6-8523-E46639AF0555}"/>
    <dgm:cxn modelId="{61A7D0BA-D090-49A8-8439-403FB427DFEF}" srcId="{12E9DD7A-A136-4A27-A014-CF36783E70C2}" destId="{E3F9B86C-0240-4281-85EC-CEAFDC072E85}" srcOrd="0" destOrd="0" parTransId="{0D462AA9-87AC-44DB-A226-EECA9310243E}" sibTransId="{C690ACEC-260F-403F-AB91-543F2AE87F50}"/>
    <dgm:cxn modelId="{25C40BEB-8DA4-40E9-8864-164889A35119}" type="presOf" srcId="{E3F9B86C-0240-4281-85EC-CEAFDC072E85}" destId="{04B5110B-1B96-4768-B812-0B2779531CCB}" srcOrd="0" destOrd="0" presId="urn:microsoft.com/office/officeart/2005/8/layout/vList2"/>
    <dgm:cxn modelId="{BE3B99F4-4332-427C-ACE8-ECF5C21CCD55}" type="presOf" srcId="{BDBB17D3-4DCD-4555-A37E-D8E66E4698BA}" destId="{3DBA6E80-2E04-49CD-9D7E-B1135507E4EF}" srcOrd="0" destOrd="0" presId="urn:microsoft.com/office/officeart/2005/8/layout/vList2"/>
    <dgm:cxn modelId="{20548A75-BF9E-4109-869A-E3B78FF50D34}" type="presParOf" srcId="{2EAFFA67-833E-4029-9D41-1165C0909F2B}" destId="{04B5110B-1B96-4768-B812-0B2779531CCB}" srcOrd="0" destOrd="0" presId="urn:microsoft.com/office/officeart/2005/8/layout/vList2"/>
    <dgm:cxn modelId="{66AE6A5E-2715-44AC-B388-8A94891E096C}" type="presParOf" srcId="{2EAFFA67-833E-4029-9D41-1165C0909F2B}" destId="{A3AC6B6C-1C0F-41E8-B550-66A1F2FFC7FB}" srcOrd="1" destOrd="0" presId="urn:microsoft.com/office/officeart/2005/8/layout/vList2"/>
    <dgm:cxn modelId="{86C59641-620E-4220-8C9D-85D89CA0C9F8}" type="presParOf" srcId="{2EAFFA67-833E-4029-9D41-1165C0909F2B}" destId="{3DBA6E80-2E04-49CD-9D7E-B1135507E4EF}" srcOrd="2" destOrd="0" presId="urn:microsoft.com/office/officeart/2005/8/layout/vList2"/>
    <dgm:cxn modelId="{5547C3EE-6BF3-4E85-90B4-E0EFB145B60B}" type="presParOf" srcId="{2EAFFA67-833E-4029-9D41-1165C0909F2B}" destId="{67F00CAA-D78B-4385-A02C-AE73DE511BAA}" srcOrd="3" destOrd="0" presId="urn:microsoft.com/office/officeart/2005/8/layout/vList2"/>
    <dgm:cxn modelId="{ADA8BE84-DD7E-4C6E-839D-467B1F8F808E}" type="presParOf" srcId="{2EAFFA67-833E-4029-9D41-1165C0909F2B}" destId="{F1E2642B-A9A4-450A-B318-60667A48EA61}" srcOrd="4" destOrd="0" presId="urn:microsoft.com/office/officeart/2005/8/layout/vList2"/>
    <dgm:cxn modelId="{07E23616-5EA7-4299-981A-DE6902E178B7}" type="presParOf" srcId="{2EAFFA67-833E-4029-9D41-1165C0909F2B}" destId="{152CE0E3-FEAF-4357-9B66-FD57C2F14D0D}" srcOrd="5" destOrd="0" presId="urn:microsoft.com/office/officeart/2005/8/layout/vList2"/>
    <dgm:cxn modelId="{C847FEBD-3462-458E-827B-83CFCDCDC5B9}" type="presParOf" srcId="{2EAFFA67-833E-4029-9D41-1165C0909F2B}" destId="{D3EDF26D-2619-46DB-89C5-DA27C65376C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A89EDF-6AE9-4C8F-B176-A6F558638E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98D583D-722A-491C-B3E1-0841766E9A5F}">
      <dgm:prSet/>
      <dgm:spPr/>
      <dgm:t>
        <a:bodyPr/>
        <a:lstStyle/>
        <a:p>
          <a:r>
            <a:rPr lang="en-IN"/>
            <a:t>• First Indian turbomachinery design software in Python.</a:t>
          </a:r>
        </a:p>
      </dgm:t>
    </dgm:pt>
    <dgm:pt modelId="{A7FEEAE8-134B-49E0-9906-635F784BD5E8}" type="parTrans" cxnId="{46251526-FE56-4CD5-9E69-CBEC05A4F9F3}">
      <dgm:prSet/>
      <dgm:spPr/>
      <dgm:t>
        <a:bodyPr/>
        <a:lstStyle/>
        <a:p>
          <a:endParaRPr lang="en-IN"/>
        </a:p>
      </dgm:t>
    </dgm:pt>
    <dgm:pt modelId="{D9C6C0D7-1440-46B5-8EA3-406F514D558A}" type="sibTrans" cxnId="{46251526-FE56-4CD5-9E69-CBEC05A4F9F3}">
      <dgm:prSet/>
      <dgm:spPr/>
      <dgm:t>
        <a:bodyPr/>
        <a:lstStyle/>
        <a:p>
          <a:endParaRPr lang="en-IN"/>
        </a:p>
      </dgm:t>
    </dgm:pt>
    <dgm:pt modelId="{9DFA9981-173A-4A34-BB06-47557BBF6A82}">
      <dgm:prSet/>
      <dgm:spPr/>
      <dgm:t>
        <a:bodyPr/>
        <a:lstStyle/>
        <a:p>
          <a:r>
            <a:rPr lang="en-IN" dirty="0"/>
            <a:t>• Solvers  developed in python + </a:t>
          </a:r>
          <a:r>
            <a:rPr lang="en-IN" dirty="0" err="1"/>
            <a:t>OpenMDAO</a:t>
          </a:r>
          <a:r>
            <a:rPr lang="en-IN" dirty="0"/>
            <a:t> + AI-ready architecture.</a:t>
          </a:r>
        </a:p>
      </dgm:t>
    </dgm:pt>
    <dgm:pt modelId="{DBF75AB2-71BA-42CA-B3CD-77A8733F5F50}" type="parTrans" cxnId="{B0B6645F-AF5B-4D05-8697-3A336CE2AD63}">
      <dgm:prSet/>
      <dgm:spPr/>
      <dgm:t>
        <a:bodyPr/>
        <a:lstStyle/>
        <a:p>
          <a:endParaRPr lang="en-IN"/>
        </a:p>
      </dgm:t>
    </dgm:pt>
    <dgm:pt modelId="{05A187A6-97EC-4FDA-96F7-C94269160771}" type="sibTrans" cxnId="{B0B6645F-AF5B-4D05-8697-3A336CE2AD63}">
      <dgm:prSet/>
      <dgm:spPr/>
      <dgm:t>
        <a:bodyPr/>
        <a:lstStyle/>
        <a:p>
          <a:endParaRPr lang="en-IN"/>
        </a:p>
      </dgm:t>
    </dgm:pt>
    <dgm:pt modelId="{5164849A-A813-406F-AD37-30731013B07B}">
      <dgm:prSet/>
      <dgm:spPr/>
      <dgm:t>
        <a:bodyPr/>
        <a:lstStyle/>
        <a:p>
          <a:r>
            <a:rPr lang="en-IN"/>
            <a:t>• Academic affordability + Industrial scalability.</a:t>
          </a:r>
        </a:p>
      </dgm:t>
    </dgm:pt>
    <dgm:pt modelId="{06DA4394-4706-48FD-94CA-C36F28908550}" type="parTrans" cxnId="{3FF48D4A-3007-4973-83D9-FA17C3F80D1B}">
      <dgm:prSet/>
      <dgm:spPr/>
      <dgm:t>
        <a:bodyPr/>
        <a:lstStyle/>
        <a:p>
          <a:endParaRPr lang="en-IN"/>
        </a:p>
      </dgm:t>
    </dgm:pt>
    <dgm:pt modelId="{48BCC126-1C91-4D52-AAB0-CE7E554D65BD}" type="sibTrans" cxnId="{3FF48D4A-3007-4973-83D9-FA17C3F80D1B}">
      <dgm:prSet/>
      <dgm:spPr/>
      <dgm:t>
        <a:bodyPr/>
        <a:lstStyle/>
        <a:p>
          <a:endParaRPr lang="en-IN"/>
        </a:p>
      </dgm:t>
    </dgm:pt>
    <dgm:pt modelId="{8CAAFFCB-4EA6-46F3-85CD-BF4208CA40B3}">
      <dgm:prSet/>
      <dgm:spPr/>
      <dgm:t>
        <a:bodyPr/>
        <a:lstStyle/>
        <a:p>
          <a:r>
            <a:rPr lang="en-IN"/>
            <a:t>• Modern 3D visualization at 1/10th the cost.</a:t>
          </a:r>
        </a:p>
      </dgm:t>
    </dgm:pt>
    <dgm:pt modelId="{3FBC8596-3584-4797-92D0-AB1046E16255}" type="parTrans" cxnId="{D006BCB4-B84B-4994-AD7A-134A67693C52}">
      <dgm:prSet/>
      <dgm:spPr/>
      <dgm:t>
        <a:bodyPr/>
        <a:lstStyle/>
        <a:p>
          <a:endParaRPr lang="en-IN"/>
        </a:p>
      </dgm:t>
    </dgm:pt>
    <dgm:pt modelId="{CB2AF35C-B39C-4006-A6AA-D5DB712E314D}" type="sibTrans" cxnId="{D006BCB4-B84B-4994-AD7A-134A67693C52}">
      <dgm:prSet/>
      <dgm:spPr/>
      <dgm:t>
        <a:bodyPr/>
        <a:lstStyle/>
        <a:p>
          <a:endParaRPr lang="en-IN"/>
        </a:p>
      </dgm:t>
    </dgm:pt>
    <dgm:pt modelId="{D0EB2F0A-04D4-45F3-97C5-FD874247A8BA}" type="pres">
      <dgm:prSet presAssocID="{E7A89EDF-6AE9-4C8F-B176-A6F558638E13}" presName="linear" presStyleCnt="0">
        <dgm:presLayoutVars>
          <dgm:animLvl val="lvl"/>
          <dgm:resizeHandles val="exact"/>
        </dgm:presLayoutVars>
      </dgm:prSet>
      <dgm:spPr/>
    </dgm:pt>
    <dgm:pt modelId="{5115C388-4165-4A02-AE76-2CED9F3A94F2}" type="pres">
      <dgm:prSet presAssocID="{098D583D-722A-491C-B3E1-0841766E9A5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C31F8F-848C-4871-AFBD-A3238BA13F13}" type="pres">
      <dgm:prSet presAssocID="{D9C6C0D7-1440-46B5-8EA3-406F514D558A}" presName="spacer" presStyleCnt="0"/>
      <dgm:spPr/>
    </dgm:pt>
    <dgm:pt modelId="{3D2ADC4D-CE95-44C5-A34E-F290756996D0}" type="pres">
      <dgm:prSet presAssocID="{9DFA9981-173A-4A34-BB06-47557BBF6A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E0DF504-B386-4CCA-B20A-ED30C78087CB}" type="pres">
      <dgm:prSet presAssocID="{05A187A6-97EC-4FDA-96F7-C94269160771}" presName="spacer" presStyleCnt="0"/>
      <dgm:spPr/>
    </dgm:pt>
    <dgm:pt modelId="{E09171CF-463C-43D9-903D-8E9E3F5681FA}" type="pres">
      <dgm:prSet presAssocID="{5164849A-A813-406F-AD37-30731013B07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1445839-E5E6-4871-8A6C-728CA0554320}" type="pres">
      <dgm:prSet presAssocID="{48BCC126-1C91-4D52-AAB0-CE7E554D65BD}" presName="spacer" presStyleCnt="0"/>
      <dgm:spPr/>
    </dgm:pt>
    <dgm:pt modelId="{08D244CF-CB73-49C8-8B40-6100936F7054}" type="pres">
      <dgm:prSet presAssocID="{8CAAFFCB-4EA6-46F3-85CD-BF4208CA40B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6251526-FE56-4CD5-9E69-CBEC05A4F9F3}" srcId="{E7A89EDF-6AE9-4C8F-B176-A6F558638E13}" destId="{098D583D-722A-491C-B3E1-0841766E9A5F}" srcOrd="0" destOrd="0" parTransId="{A7FEEAE8-134B-49E0-9906-635F784BD5E8}" sibTransId="{D9C6C0D7-1440-46B5-8EA3-406F514D558A}"/>
    <dgm:cxn modelId="{B0B6645F-AF5B-4D05-8697-3A336CE2AD63}" srcId="{E7A89EDF-6AE9-4C8F-B176-A6F558638E13}" destId="{9DFA9981-173A-4A34-BB06-47557BBF6A82}" srcOrd="1" destOrd="0" parTransId="{DBF75AB2-71BA-42CA-B3CD-77A8733F5F50}" sibTransId="{05A187A6-97EC-4FDA-96F7-C94269160771}"/>
    <dgm:cxn modelId="{3FF48D4A-3007-4973-83D9-FA17C3F80D1B}" srcId="{E7A89EDF-6AE9-4C8F-B176-A6F558638E13}" destId="{5164849A-A813-406F-AD37-30731013B07B}" srcOrd="2" destOrd="0" parTransId="{06DA4394-4706-48FD-94CA-C36F28908550}" sibTransId="{48BCC126-1C91-4D52-AAB0-CE7E554D65BD}"/>
    <dgm:cxn modelId="{E598D17F-328A-4BAF-963A-37EEB52BF00E}" type="presOf" srcId="{8CAAFFCB-4EA6-46F3-85CD-BF4208CA40B3}" destId="{08D244CF-CB73-49C8-8B40-6100936F7054}" srcOrd="0" destOrd="0" presId="urn:microsoft.com/office/officeart/2005/8/layout/vList2"/>
    <dgm:cxn modelId="{F7F242A1-8D79-4F78-A04B-2C2258F5F02B}" type="presOf" srcId="{E7A89EDF-6AE9-4C8F-B176-A6F558638E13}" destId="{D0EB2F0A-04D4-45F3-97C5-FD874247A8BA}" srcOrd="0" destOrd="0" presId="urn:microsoft.com/office/officeart/2005/8/layout/vList2"/>
    <dgm:cxn modelId="{F00516A5-9101-4886-8C0C-D8A3E009822A}" type="presOf" srcId="{098D583D-722A-491C-B3E1-0841766E9A5F}" destId="{5115C388-4165-4A02-AE76-2CED9F3A94F2}" srcOrd="0" destOrd="0" presId="urn:microsoft.com/office/officeart/2005/8/layout/vList2"/>
    <dgm:cxn modelId="{D006BCB4-B84B-4994-AD7A-134A67693C52}" srcId="{E7A89EDF-6AE9-4C8F-B176-A6F558638E13}" destId="{8CAAFFCB-4EA6-46F3-85CD-BF4208CA40B3}" srcOrd="3" destOrd="0" parTransId="{3FBC8596-3584-4797-92D0-AB1046E16255}" sibTransId="{CB2AF35C-B39C-4006-A6AA-D5DB712E314D}"/>
    <dgm:cxn modelId="{59F485D7-EA10-4354-ACC6-3A7ED67C5C27}" type="presOf" srcId="{9DFA9981-173A-4A34-BB06-47557BBF6A82}" destId="{3D2ADC4D-CE95-44C5-A34E-F290756996D0}" srcOrd="0" destOrd="0" presId="urn:microsoft.com/office/officeart/2005/8/layout/vList2"/>
    <dgm:cxn modelId="{4E6295E5-0F53-4A3C-A700-624DE515FF3D}" type="presOf" srcId="{5164849A-A813-406F-AD37-30731013B07B}" destId="{E09171CF-463C-43D9-903D-8E9E3F5681FA}" srcOrd="0" destOrd="0" presId="urn:microsoft.com/office/officeart/2005/8/layout/vList2"/>
    <dgm:cxn modelId="{156AE439-30F6-45FB-9927-02A6E072497D}" type="presParOf" srcId="{D0EB2F0A-04D4-45F3-97C5-FD874247A8BA}" destId="{5115C388-4165-4A02-AE76-2CED9F3A94F2}" srcOrd="0" destOrd="0" presId="urn:microsoft.com/office/officeart/2005/8/layout/vList2"/>
    <dgm:cxn modelId="{7D371D50-ABFE-41A7-A58A-1623DCA8CAC9}" type="presParOf" srcId="{D0EB2F0A-04D4-45F3-97C5-FD874247A8BA}" destId="{9DC31F8F-848C-4871-AFBD-A3238BA13F13}" srcOrd="1" destOrd="0" presId="urn:microsoft.com/office/officeart/2005/8/layout/vList2"/>
    <dgm:cxn modelId="{D919E706-C2F4-4BCB-B739-139A9F4EF377}" type="presParOf" srcId="{D0EB2F0A-04D4-45F3-97C5-FD874247A8BA}" destId="{3D2ADC4D-CE95-44C5-A34E-F290756996D0}" srcOrd="2" destOrd="0" presId="urn:microsoft.com/office/officeart/2005/8/layout/vList2"/>
    <dgm:cxn modelId="{7AC295CD-B5C1-4DD3-B913-50402FCE09EA}" type="presParOf" srcId="{D0EB2F0A-04D4-45F3-97C5-FD874247A8BA}" destId="{FE0DF504-B386-4CCA-B20A-ED30C78087CB}" srcOrd="3" destOrd="0" presId="urn:microsoft.com/office/officeart/2005/8/layout/vList2"/>
    <dgm:cxn modelId="{5EE60C4D-BA73-4000-801C-95620BB83598}" type="presParOf" srcId="{D0EB2F0A-04D4-45F3-97C5-FD874247A8BA}" destId="{E09171CF-463C-43D9-903D-8E9E3F5681FA}" srcOrd="4" destOrd="0" presId="urn:microsoft.com/office/officeart/2005/8/layout/vList2"/>
    <dgm:cxn modelId="{4B606A38-217F-40DF-80E9-C24259CCD85F}" type="presParOf" srcId="{D0EB2F0A-04D4-45F3-97C5-FD874247A8BA}" destId="{D1445839-E5E6-4871-8A6C-728CA0554320}" srcOrd="5" destOrd="0" presId="urn:microsoft.com/office/officeart/2005/8/layout/vList2"/>
    <dgm:cxn modelId="{AA050B7C-48CB-44B2-823A-60D2005C1F23}" type="presParOf" srcId="{D0EB2F0A-04D4-45F3-97C5-FD874247A8BA}" destId="{08D244CF-CB73-49C8-8B40-6100936F705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99892E-2BC4-41C7-B3D0-ED743015C9F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1B532D6C-0B5F-4E93-BD66-0B8934D789BA}">
      <dgm:prSet/>
      <dgm:spPr/>
      <dgm:t>
        <a:bodyPr/>
        <a:lstStyle/>
        <a:p>
          <a:r>
            <a:rPr lang="en-IN"/>
            <a:t>• Competitors: ANSYS, AxSTREAM, NUMECA.</a:t>
          </a:r>
        </a:p>
      </dgm:t>
    </dgm:pt>
    <dgm:pt modelId="{DFA18722-B6ED-4F77-900B-75F4BC3C4F87}" type="parTrans" cxnId="{D5F28A47-BD26-4566-B143-9F8AB093301D}">
      <dgm:prSet/>
      <dgm:spPr/>
      <dgm:t>
        <a:bodyPr/>
        <a:lstStyle/>
        <a:p>
          <a:endParaRPr lang="en-IN"/>
        </a:p>
      </dgm:t>
    </dgm:pt>
    <dgm:pt modelId="{FCD19680-4A37-489B-BEA4-D81DD7DBCB51}" type="sibTrans" cxnId="{D5F28A47-BD26-4566-B143-9F8AB093301D}">
      <dgm:prSet/>
      <dgm:spPr/>
      <dgm:t>
        <a:bodyPr/>
        <a:lstStyle/>
        <a:p>
          <a:endParaRPr lang="en-IN"/>
        </a:p>
      </dgm:t>
    </dgm:pt>
    <dgm:pt modelId="{7CD5203A-B1DA-4381-86CE-99F94365227F}">
      <dgm:prSet/>
      <dgm:spPr/>
      <dgm:t>
        <a:bodyPr/>
        <a:lstStyle/>
        <a:p>
          <a:r>
            <a:rPr lang="en-IN"/>
            <a:t>• Differentiation: Local pricing, customization, Python extensibility.</a:t>
          </a:r>
        </a:p>
      </dgm:t>
    </dgm:pt>
    <dgm:pt modelId="{E36F9E87-C34B-40A9-A33E-51F6C74D985E}" type="parTrans" cxnId="{4790BC06-07B2-44B9-A21C-B0DD63124F5D}">
      <dgm:prSet/>
      <dgm:spPr/>
      <dgm:t>
        <a:bodyPr/>
        <a:lstStyle/>
        <a:p>
          <a:endParaRPr lang="en-IN"/>
        </a:p>
      </dgm:t>
    </dgm:pt>
    <dgm:pt modelId="{269B15B5-9459-4FE1-A8E5-E71FC4E11D50}" type="sibTrans" cxnId="{4790BC06-07B2-44B9-A21C-B0DD63124F5D}">
      <dgm:prSet/>
      <dgm:spPr/>
      <dgm:t>
        <a:bodyPr/>
        <a:lstStyle/>
        <a:p>
          <a:endParaRPr lang="en-IN"/>
        </a:p>
      </dgm:t>
    </dgm:pt>
    <dgm:pt modelId="{7C17328A-4AF3-451A-9A4E-E09DC00A7159}">
      <dgm:prSet/>
      <dgm:spPr/>
      <dgm:t>
        <a:bodyPr/>
        <a:lstStyle/>
        <a:p>
          <a:r>
            <a:rPr lang="en-IN"/>
            <a:t>• Barriers: Deep domain expertise, proprietary solver-GUI architecture, academic networks.</a:t>
          </a:r>
        </a:p>
      </dgm:t>
    </dgm:pt>
    <dgm:pt modelId="{D51C27CB-D074-403D-9E5D-4CF7F3E1DB6F}" type="parTrans" cxnId="{64AC1F10-639B-4179-906A-6E1660E47FD0}">
      <dgm:prSet/>
      <dgm:spPr/>
      <dgm:t>
        <a:bodyPr/>
        <a:lstStyle/>
        <a:p>
          <a:endParaRPr lang="en-IN"/>
        </a:p>
      </dgm:t>
    </dgm:pt>
    <dgm:pt modelId="{956F607C-901D-45B7-ACC0-4A635A7AFFBD}" type="sibTrans" cxnId="{64AC1F10-639B-4179-906A-6E1660E47FD0}">
      <dgm:prSet/>
      <dgm:spPr/>
      <dgm:t>
        <a:bodyPr/>
        <a:lstStyle/>
        <a:p>
          <a:endParaRPr lang="en-IN"/>
        </a:p>
      </dgm:t>
    </dgm:pt>
    <dgm:pt modelId="{FE7970B2-CFBC-4FBE-AA20-52BFFF72AA2D}" type="pres">
      <dgm:prSet presAssocID="{BD99892E-2BC4-41C7-B3D0-ED743015C9F6}" presName="linear" presStyleCnt="0">
        <dgm:presLayoutVars>
          <dgm:animLvl val="lvl"/>
          <dgm:resizeHandles val="exact"/>
        </dgm:presLayoutVars>
      </dgm:prSet>
      <dgm:spPr/>
    </dgm:pt>
    <dgm:pt modelId="{B2BB1287-4E3B-4FED-A47F-3124232A0B88}" type="pres">
      <dgm:prSet presAssocID="{1B532D6C-0B5F-4E93-BD66-0B8934D789B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C66AEF1-D996-428D-A151-3AABEAED0CC2}" type="pres">
      <dgm:prSet presAssocID="{FCD19680-4A37-489B-BEA4-D81DD7DBCB51}" presName="spacer" presStyleCnt="0"/>
      <dgm:spPr/>
    </dgm:pt>
    <dgm:pt modelId="{5225F4F0-F4AA-4A05-B545-6ED1ECF673F9}" type="pres">
      <dgm:prSet presAssocID="{7CD5203A-B1DA-4381-86CE-99F94365227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DCB8CAC-DED0-4545-84E2-0E9E182A6918}" type="pres">
      <dgm:prSet presAssocID="{269B15B5-9459-4FE1-A8E5-E71FC4E11D50}" presName="spacer" presStyleCnt="0"/>
      <dgm:spPr/>
    </dgm:pt>
    <dgm:pt modelId="{BEA111F6-0AFB-470E-B810-4A4B2F2FDE28}" type="pres">
      <dgm:prSet presAssocID="{7C17328A-4AF3-451A-9A4E-E09DC00A715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790BC06-07B2-44B9-A21C-B0DD63124F5D}" srcId="{BD99892E-2BC4-41C7-B3D0-ED743015C9F6}" destId="{7CD5203A-B1DA-4381-86CE-99F94365227F}" srcOrd="1" destOrd="0" parTransId="{E36F9E87-C34B-40A9-A33E-51F6C74D985E}" sibTransId="{269B15B5-9459-4FE1-A8E5-E71FC4E11D50}"/>
    <dgm:cxn modelId="{5D0C940C-2507-4B89-900D-911640BF8809}" type="presOf" srcId="{7CD5203A-B1DA-4381-86CE-99F94365227F}" destId="{5225F4F0-F4AA-4A05-B545-6ED1ECF673F9}" srcOrd="0" destOrd="0" presId="urn:microsoft.com/office/officeart/2005/8/layout/vList2"/>
    <dgm:cxn modelId="{64AC1F10-639B-4179-906A-6E1660E47FD0}" srcId="{BD99892E-2BC4-41C7-B3D0-ED743015C9F6}" destId="{7C17328A-4AF3-451A-9A4E-E09DC00A7159}" srcOrd="2" destOrd="0" parTransId="{D51C27CB-D074-403D-9E5D-4CF7F3E1DB6F}" sibTransId="{956F607C-901D-45B7-ACC0-4A635A7AFFBD}"/>
    <dgm:cxn modelId="{1E6F2D61-791E-418D-B049-F5708EE6AE03}" type="presOf" srcId="{7C17328A-4AF3-451A-9A4E-E09DC00A7159}" destId="{BEA111F6-0AFB-470E-B810-4A4B2F2FDE28}" srcOrd="0" destOrd="0" presId="urn:microsoft.com/office/officeart/2005/8/layout/vList2"/>
    <dgm:cxn modelId="{D5F28A47-BD26-4566-B143-9F8AB093301D}" srcId="{BD99892E-2BC4-41C7-B3D0-ED743015C9F6}" destId="{1B532D6C-0B5F-4E93-BD66-0B8934D789BA}" srcOrd="0" destOrd="0" parTransId="{DFA18722-B6ED-4F77-900B-75F4BC3C4F87}" sibTransId="{FCD19680-4A37-489B-BEA4-D81DD7DBCB51}"/>
    <dgm:cxn modelId="{ED6CB84D-E676-4203-A91B-29E0F80159C4}" type="presOf" srcId="{1B532D6C-0B5F-4E93-BD66-0B8934D789BA}" destId="{B2BB1287-4E3B-4FED-A47F-3124232A0B88}" srcOrd="0" destOrd="0" presId="urn:microsoft.com/office/officeart/2005/8/layout/vList2"/>
    <dgm:cxn modelId="{8DE9D075-4464-407E-9555-4C0DF37D411E}" type="presOf" srcId="{BD99892E-2BC4-41C7-B3D0-ED743015C9F6}" destId="{FE7970B2-CFBC-4FBE-AA20-52BFFF72AA2D}" srcOrd="0" destOrd="0" presId="urn:microsoft.com/office/officeart/2005/8/layout/vList2"/>
    <dgm:cxn modelId="{98408452-EB69-4BCE-84B3-49D7D27D7313}" type="presParOf" srcId="{FE7970B2-CFBC-4FBE-AA20-52BFFF72AA2D}" destId="{B2BB1287-4E3B-4FED-A47F-3124232A0B88}" srcOrd="0" destOrd="0" presId="urn:microsoft.com/office/officeart/2005/8/layout/vList2"/>
    <dgm:cxn modelId="{76FAD464-AE20-4FD5-AB67-599EB3D646B3}" type="presParOf" srcId="{FE7970B2-CFBC-4FBE-AA20-52BFFF72AA2D}" destId="{BC66AEF1-D996-428D-A151-3AABEAED0CC2}" srcOrd="1" destOrd="0" presId="urn:microsoft.com/office/officeart/2005/8/layout/vList2"/>
    <dgm:cxn modelId="{8E833620-D60A-4CF0-BF5A-C9CF9D214566}" type="presParOf" srcId="{FE7970B2-CFBC-4FBE-AA20-52BFFF72AA2D}" destId="{5225F4F0-F4AA-4A05-B545-6ED1ECF673F9}" srcOrd="2" destOrd="0" presId="urn:microsoft.com/office/officeart/2005/8/layout/vList2"/>
    <dgm:cxn modelId="{65A5BD43-19D3-43E6-9E35-C7A0598C47E0}" type="presParOf" srcId="{FE7970B2-CFBC-4FBE-AA20-52BFFF72AA2D}" destId="{0DCB8CAC-DED0-4545-84E2-0E9E182A6918}" srcOrd="3" destOrd="0" presId="urn:microsoft.com/office/officeart/2005/8/layout/vList2"/>
    <dgm:cxn modelId="{5FF37679-B6D5-4615-AB77-9FEE10C9CC39}" type="presParOf" srcId="{FE7970B2-CFBC-4FBE-AA20-52BFFF72AA2D}" destId="{BEA111F6-0AFB-470E-B810-4A4B2F2FDE2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12CBE8A-3448-41DF-A41D-6473A04060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C2F6421B-B294-4B0F-95B5-7438EBEE7127}">
      <dgm:prSet/>
      <dgm:spPr/>
      <dgm:t>
        <a:bodyPr/>
        <a:lstStyle/>
        <a:p>
          <a:r>
            <a:rPr lang="en-IN"/>
            <a:t>• Focus on academia through demos, webinars, and faculty workshops.</a:t>
          </a:r>
        </a:p>
      </dgm:t>
    </dgm:pt>
    <dgm:pt modelId="{2F05F469-22E4-4E44-8A80-2DA0621E9CC0}" type="parTrans" cxnId="{5CBFFDF2-54BB-4C7E-8AEE-4EB1282C8A67}">
      <dgm:prSet/>
      <dgm:spPr/>
      <dgm:t>
        <a:bodyPr/>
        <a:lstStyle/>
        <a:p>
          <a:endParaRPr lang="en-IN"/>
        </a:p>
      </dgm:t>
    </dgm:pt>
    <dgm:pt modelId="{F783F8FF-3697-430A-B80B-051F4B7B820D}" type="sibTrans" cxnId="{5CBFFDF2-54BB-4C7E-8AEE-4EB1282C8A67}">
      <dgm:prSet/>
      <dgm:spPr/>
      <dgm:t>
        <a:bodyPr/>
        <a:lstStyle/>
        <a:p>
          <a:endParaRPr lang="en-IN"/>
        </a:p>
      </dgm:t>
    </dgm:pt>
    <dgm:pt modelId="{CD3095F1-06FD-49CF-8FD7-C4899E3EF9C5}">
      <dgm:prSet/>
      <dgm:spPr/>
      <dgm:t>
        <a:bodyPr/>
        <a:lstStyle/>
        <a:p>
          <a:r>
            <a:rPr lang="en-IN"/>
            <a:t>• Partner with T-Hub, AICTE, and incubators.</a:t>
          </a:r>
        </a:p>
      </dgm:t>
    </dgm:pt>
    <dgm:pt modelId="{195559A8-86AC-40FC-B2F5-04264063434E}" type="parTrans" cxnId="{BCE00D69-24AB-456B-8701-1BB2ACC1DA61}">
      <dgm:prSet/>
      <dgm:spPr/>
      <dgm:t>
        <a:bodyPr/>
        <a:lstStyle/>
        <a:p>
          <a:endParaRPr lang="en-IN"/>
        </a:p>
      </dgm:t>
    </dgm:pt>
    <dgm:pt modelId="{01997243-F6AE-439B-8922-2CF2E5A04052}" type="sibTrans" cxnId="{BCE00D69-24AB-456B-8701-1BB2ACC1DA61}">
      <dgm:prSet/>
      <dgm:spPr/>
      <dgm:t>
        <a:bodyPr/>
        <a:lstStyle/>
        <a:p>
          <a:endParaRPr lang="en-IN"/>
        </a:p>
      </dgm:t>
    </dgm:pt>
    <dgm:pt modelId="{3728A36E-5A8F-4397-AC0D-93A71BBC3CAB}">
      <dgm:prSet/>
      <dgm:spPr/>
      <dgm:t>
        <a:bodyPr/>
        <a:lstStyle/>
        <a:p>
          <a:r>
            <a:rPr lang="en-IN"/>
            <a:t>• CAC: ₹7–10k (academic), ₹25–40k (industrial).</a:t>
          </a:r>
        </a:p>
      </dgm:t>
    </dgm:pt>
    <dgm:pt modelId="{3F560E21-3685-45A8-B52C-19393B8EAA40}" type="parTrans" cxnId="{E87AFD60-3ADE-43B9-A64A-9AA73B2EBDD1}">
      <dgm:prSet/>
      <dgm:spPr/>
      <dgm:t>
        <a:bodyPr/>
        <a:lstStyle/>
        <a:p>
          <a:endParaRPr lang="en-IN"/>
        </a:p>
      </dgm:t>
    </dgm:pt>
    <dgm:pt modelId="{C3DD8EFE-CDA1-4AA8-AA28-EB4647A52FCB}" type="sibTrans" cxnId="{E87AFD60-3ADE-43B9-A64A-9AA73B2EBDD1}">
      <dgm:prSet/>
      <dgm:spPr/>
      <dgm:t>
        <a:bodyPr/>
        <a:lstStyle/>
        <a:p>
          <a:endParaRPr lang="en-IN"/>
        </a:p>
      </dgm:t>
    </dgm:pt>
    <dgm:pt modelId="{36323727-4DB6-4A68-9EB9-B5E9D8187A5F}">
      <dgm:prSet/>
      <dgm:spPr/>
      <dgm:t>
        <a:bodyPr/>
        <a:lstStyle/>
        <a:p>
          <a:r>
            <a:rPr lang="en-IN"/>
            <a:t>• Channels: Direct sales, digital marketing, institutional tie-ups.</a:t>
          </a:r>
        </a:p>
      </dgm:t>
    </dgm:pt>
    <dgm:pt modelId="{263AFE95-CBFB-4A96-B81B-C1FE5923DA29}" type="parTrans" cxnId="{5A2F05D5-ADF0-4BF3-B4B5-DD56EF48528A}">
      <dgm:prSet/>
      <dgm:spPr/>
      <dgm:t>
        <a:bodyPr/>
        <a:lstStyle/>
        <a:p>
          <a:endParaRPr lang="en-IN"/>
        </a:p>
      </dgm:t>
    </dgm:pt>
    <dgm:pt modelId="{C1CA232A-8D88-41F1-A84A-5DEF4B1EA898}" type="sibTrans" cxnId="{5A2F05D5-ADF0-4BF3-B4B5-DD56EF48528A}">
      <dgm:prSet/>
      <dgm:spPr/>
      <dgm:t>
        <a:bodyPr/>
        <a:lstStyle/>
        <a:p>
          <a:endParaRPr lang="en-IN"/>
        </a:p>
      </dgm:t>
    </dgm:pt>
    <dgm:pt modelId="{143417E0-B652-42D5-A4C3-57F02E654DCE}" type="pres">
      <dgm:prSet presAssocID="{712CBE8A-3448-41DF-A41D-6473A0406070}" presName="linear" presStyleCnt="0">
        <dgm:presLayoutVars>
          <dgm:animLvl val="lvl"/>
          <dgm:resizeHandles val="exact"/>
        </dgm:presLayoutVars>
      </dgm:prSet>
      <dgm:spPr/>
    </dgm:pt>
    <dgm:pt modelId="{E01E389D-3FBA-4874-8F2B-3F72F61F3EAA}" type="pres">
      <dgm:prSet presAssocID="{C2F6421B-B294-4B0F-95B5-7438EBEE71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728026F-A71E-4BE2-8437-F5D075043E7D}" type="pres">
      <dgm:prSet presAssocID="{F783F8FF-3697-430A-B80B-051F4B7B820D}" presName="spacer" presStyleCnt="0"/>
      <dgm:spPr/>
    </dgm:pt>
    <dgm:pt modelId="{57D071B2-A306-4408-BE36-BB6C72EAD576}" type="pres">
      <dgm:prSet presAssocID="{CD3095F1-06FD-49CF-8FD7-C4899E3EF9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0C9FDC7-C127-48A8-A1EC-03736F6DD999}" type="pres">
      <dgm:prSet presAssocID="{01997243-F6AE-439B-8922-2CF2E5A04052}" presName="spacer" presStyleCnt="0"/>
      <dgm:spPr/>
    </dgm:pt>
    <dgm:pt modelId="{A53D3D09-BC07-424F-A42C-79ABA267FA84}" type="pres">
      <dgm:prSet presAssocID="{3728A36E-5A8F-4397-AC0D-93A71BBC3CA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5EF36C0-D69C-471E-A0A0-B109ABFFF833}" type="pres">
      <dgm:prSet presAssocID="{C3DD8EFE-CDA1-4AA8-AA28-EB4647A52FCB}" presName="spacer" presStyleCnt="0"/>
      <dgm:spPr/>
    </dgm:pt>
    <dgm:pt modelId="{79BD2EF5-99D4-4BF2-9636-CD4EC4707B2D}" type="pres">
      <dgm:prSet presAssocID="{36323727-4DB6-4A68-9EB9-B5E9D8187A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7774B00-6E3B-41CC-A63F-429477BC598D}" type="presOf" srcId="{3728A36E-5A8F-4397-AC0D-93A71BBC3CAB}" destId="{A53D3D09-BC07-424F-A42C-79ABA267FA84}" srcOrd="0" destOrd="0" presId="urn:microsoft.com/office/officeart/2005/8/layout/vList2"/>
    <dgm:cxn modelId="{7E2CD91A-5150-4DD6-BC96-3F7B996A524B}" type="presOf" srcId="{CD3095F1-06FD-49CF-8FD7-C4899E3EF9C5}" destId="{57D071B2-A306-4408-BE36-BB6C72EAD576}" srcOrd="0" destOrd="0" presId="urn:microsoft.com/office/officeart/2005/8/layout/vList2"/>
    <dgm:cxn modelId="{E87AFD60-3ADE-43B9-A64A-9AA73B2EBDD1}" srcId="{712CBE8A-3448-41DF-A41D-6473A0406070}" destId="{3728A36E-5A8F-4397-AC0D-93A71BBC3CAB}" srcOrd="2" destOrd="0" parTransId="{3F560E21-3685-45A8-B52C-19393B8EAA40}" sibTransId="{C3DD8EFE-CDA1-4AA8-AA28-EB4647A52FCB}"/>
    <dgm:cxn modelId="{BCE00D69-24AB-456B-8701-1BB2ACC1DA61}" srcId="{712CBE8A-3448-41DF-A41D-6473A0406070}" destId="{CD3095F1-06FD-49CF-8FD7-C4899E3EF9C5}" srcOrd="1" destOrd="0" parTransId="{195559A8-86AC-40FC-B2F5-04264063434E}" sibTransId="{01997243-F6AE-439B-8922-2CF2E5A04052}"/>
    <dgm:cxn modelId="{E15A8B6A-ECB7-494F-ABAF-2D208E7AEE1A}" type="presOf" srcId="{C2F6421B-B294-4B0F-95B5-7438EBEE7127}" destId="{E01E389D-3FBA-4874-8F2B-3F72F61F3EAA}" srcOrd="0" destOrd="0" presId="urn:microsoft.com/office/officeart/2005/8/layout/vList2"/>
    <dgm:cxn modelId="{C57F95AA-41A1-4E43-89B4-B90E1954358D}" type="presOf" srcId="{36323727-4DB6-4A68-9EB9-B5E9D8187A5F}" destId="{79BD2EF5-99D4-4BF2-9636-CD4EC4707B2D}" srcOrd="0" destOrd="0" presId="urn:microsoft.com/office/officeart/2005/8/layout/vList2"/>
    <dgm:cxn modelId="{5A2F05D5-ADF0-4BF3-B4B5-DD56EF48528A}" srcId="{712CBE8A-3448-41DF-A41D-6473A0406070}" destId="{36323727-4DB6-4A68-9EB9-B5E9D8187A5F}" srcOrd="3" destOrd="0" parTransId="{263AFE95-CBFB-4A96-B81B-C1FE5923DA29}" sibTransId="{C1CA232A-8D88-41F1-A84A-5DEF4B1EA898}"/>
    <dgm:cxn modelId="{91D2CBD6-AF20-4DED-A775-40657048A037}" type="presOf" srcId="{712CBE8A-3448-41DF-A41D-6473A0406070}" destId="{143417E0-B652-42D5-A4C3-57F02E654DCE}" srcOrd="0" destOrd="0" presId="urn:microsoft.com/office/officeart/2005/8/layout/vList2"/>
    <dgm:cxn modelId="{5CBFFDF2-54BB-4C7E-8AEE-4EB1282C8A67}" srcId="{712CBE8A-3448-41DF-A41D-6473A0406070}" destId="{C2F6421B-B294-4B0F-95B5-7438EBEE7127}" srcOrd="0" destOrd="0" parTransId="{2F05F469-22E4-4E44-8A80-2DA0621E9CC0}" sibTransId="{F783F8FF-3697-430A-B80B-051F4B7B820D}"/>
    <dgm:cxn modelId="{1FD71AF2-3A0D-4460-A0EB-B7E69EA01A1C}" type="presParOf" srcId="{143417E0-B652-42D5-A4C3-57F02E654DCE}" destId="{E01E389D-3FBA-4874-8F2B-3F72F61F3EAA}" srcOrd="0" destOrd="0" presId="urn:microsoft.com/office/officeart/2005/8/layout/vList2"/>
    <dgm:cxn modelId="{C68E5BC2-4592-478F-9241-F731CFFB2F14}" type="presParOf" srcId="{143417E0-B652-42D5-A4C3-57F02E654DCE}" destId="{F728026F-A71E-4BE2-8437-F5D075043E7D}" srcOrd="1" destOrd="0" presId="urn:microsoft.com/office/officeart/2005/8/layout/vList2"/>
    <dgm:cxn modelId="{318E47C1-840E-4E99-8048-BDE1A2055F7B}" type="presParOf" srcId="{143417E0-B652-42D5-A4C3-57F02E654DCE}" destId="{57D071B2-A306-4408-BE36-BB6C72EAD576}" srcOrd="2" destOrd="0" presId="urn:microsoft.com/office/officeart/2005/8/layout/vList2"/>
    <dgm:cxn modelId="{F2C5E792-DE03-4414-A5FA-313FBFAF9010}" type="presParOf" srcId="{143417E0-B652-42D5-A4C3-57F02E654DCE}" destId="{90C9FDC7-C127-48A8-A1EC-03736F6DD999}" srcOrd="3" destOrd="0" presId="urn:microsoft.com/office/officeart/2005/8/layout/vList2"/>
    <dgm:cxn modelId="{6F87D60A-35D7-4BA6-AA85-C41F283F31BA}" type="presParOf" srcId="{143417E0-B652-42D5-A4C3-57F02E654DCE}" destId="{A53D3D09-BC07-424F-A42C-79ABA267FA84}" srcOrd="4" destOrd="0" presId="urn:microsoft.com/office/officeart/2005/8/layout/vList2"/>
    <dgm:cxn modelId="{7948AC8C-0E0B-4807-8E5B-2BE427A1CADE}" type="presParOf" srcId="{143417E0-B652-42D5-A4C3-57F02E654DCE}" destId="{E5EF36C0-D69C-471E-A0A0-B109ABFFF833}" srcOrd="5" destOrd="0" presId="urn:microsoft.com/office/officeart/2005/8/layout/vList2"/>
    <dgm:cxn modelId="{8A71B3A1-0AD8-405A-92DD-D5AAC32F8470}" type="presParOf" srcId="{143417E0-B652-42D5-A4C3-57F02E654DCE}" destId="{79BD2EF5-99D4-4BF2-9636-CD4EC4707B2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24F742C-8D15-4A6F-9998-0EC0A1A8836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B09FB815-127B-4070-97D7-B3E537705E9B}">
      <dgm:prSet/>
      <dgm:spPr/>
      <dgm:t>
        <a:bodyPr/>
        <a:lstStyle/>
        <a:p>
          <a:r>
            <a:rPr lang="en-IN"/>
            <a:t>• 3 academic institutions completed product demos.</a:t>
          </a:r>
        </a:p>
      </dgm:t>
    </dgm:pt>
    <dgm:pt modelId="{390DDABC-9AF4-4BDB-99A5-A4923B6955D0}" type="parTrans" cxnId="{F4D4A4C1-E323-40AC-B956-0E46C7C46BAC}">
      <dgm:prSet/>
      <dgm:spPr/>
      <dgm:t>
        <a:bodyPr/>
        <a:lstStyle/>
        <a:p>
          <a:endParaRPr lang="en-IN"/>
        </a:p>
      </dgm:t>
    </dgm:pt>
    <dgm:pt modelId="{2BD18A36-C384-4347-8507-ECE8FB2B9841}" type="sibTrans" cxnId="{F4D4A4C1-E323-40AC-B956-0E46C7C46BAC}">
      <dgm:prSet/>
      <dgm:spPr/>
      <dgm:t>
        <a:bodyPr/>
        <a:lstStyle/>
        <a:p>
          <a:endParaRPr lang="en-IN"/>
        </a:p>
      </dgm:t>
    </dgm:pt>
    <dgm:pt modelId="{751DEFE5-B2ED-457C-8AC4-6773CB1C9CF1}">
      <dgm:prSet/>
      <dgm:spPr/>
      <dgm:t>
        <a:bodyPr/>
        <a:lstStyle/>
        <a:p>
          <a:r>
            <a:rPr lang="en-IN"/>
            <a:t>• 10+ faculty and 100+ students tested successfully.</a:t>
          </a:r>
        </a:p>
      </dgm:t>
    </dgm:pt>
    <dgm:pt modelId="{4F1A2340-7259-4A8C-97AF-322C5A333ACF}" type="parTrans" cxnId="{DF242C36-C0F7-4852-8012-6E68C2ACA525}">
      <dgm:prSet/>
      <dgm:spPr/>
      <dgm:t>
        <a:bodyPr/>
        <a:lstStyle/>
        <a:p>
          <a:endParaRPr lang="en-IN"/>
        </a:p>
      </dgm:t>
    </dgm:pt>
    <dgm:pt modelId="{5479E778-95ED-498A-A0F8-28D22464C71C}" type="sibTrans" cxnId="{DF242C36-C0F7-4852-8012-6E68C2ACA525}">
      <dgm:prSet/>
      <dgm:spPr/>
      <dgm:t>
        <a:bodyPr/>
        <a:lstStyle/>
        <a:p>
          <a:endParaRPr lang="en-IN"/>
        </a:p>
      </dgm:t>
    </dgm:pt>
    <dgm:pt modelId="{EFD65952-451C-4A28-9041-E8AD6BC5A515}">
      <dgm:prSet/>
      <dgm:spPr/>
      <dgm:t>
        <a:bodyPr/>
        <a:lstStyle/>
        <a:p>
          <a:r>
            <a:rPr lang="en-IN"/>
            <a:t>• 2 SMEs interested in validation trials.</a:t>
          </a:r>
        </a:p>
      </dgm:t>
    </dgm:pt>
    <dgm:pt modelId="{45FBF1C2-572B-41EE-8B7D-023334507624}" type="parTrans" cxnId="{CAA39AA2-406F-4AD4-9D8F-285188DCEBC5}">
      <dgm:prSet/>
      <dgm:spPr/>
      <dgm:t>
        <a:bodyPr/>
        <a:lstStyle/>
        <a:p>
          <a:endParaRPr lang="en-IN"/>
        </a:p>
      </dgm:t>
    </dgm:pt>
    <dgm:pt modelId="{10D15742-6761-47D2-8643-32DA31A43707}" type="sibTrans" cxnId="{CAA39AA2-406F-4AD4-9D8F-285188DCEBC5}">
      <dgm:prSet/>
      <dgm:spPr/>
      <dgm:t>
        <a:bodyPr/>
        <a:lstStyle/>
        <a:p>
          <a:endParaRPr lang="en-IN"/>
        </a:p>
      </dgm:t>
    </dgm:pt>
    <dgm:pt modelId="{C1D66FF3-34D5-46F6-A7FE-8B7BF8B04FAF}">
      <dgm:prSet/>
      <dgm:spPr/>
      <dgm:t>
        <a:bodyPr/>
        <a:lstStyle/>
        <a:p>
          <a:r>
            <a:rPr lang="en-IN"/>
            <a:t>• AICTE-linked partnership discussions underway.</a:t>
          </a:r>
        </a:p>
      </dgm:t>
    </dgm:pt>
    <dgm:pt modelId="{9C796200-8416-4479-80F4-ACF38F0EBA49}" type="parTrans" cxnId="{609F0D3D-77F1-4022-9444-EB6A821C82B1}">
      <dgm:prSet/>
      <dgm:spPr/>
      <dgm:t>
        <a:bodyPr/>
        <a:lstStyle/>
        <a:p>
          <a:endParaRPr lang="en-IN"/>
        </a:p>
      </dgm:t>
    </dgm:pt>
    <dgm:pt modelId="{C01356E5-DDAA-4407-8FCB-8AEB579F1391}" type="sibTrans" cxnId="{609F0D3D-77F1-4022-9444-EB6A821C82B1}">
      <dgm:prSet/>
      <dgm:spPr/>
      <dgm:t>
        <a:bodyPr/>
        <a:lstStyle/>
        <a:p>
          <a:endParaRPr lang="en-IN"/>
        </a:p>
      </dgm:t>
    </dgm:pt>
    <dgm:pt modelId="{0ACEFBD9-C893-48EA-AE44-6F26BDDC6E5E}" type="pres">
      <dgm:prSet presAssocID="{324F742C-8D15-4A6F-9998-0EC0A1A88364}" presName="linear" presStyleCnt="0">
        <dgm:presLayoutVars>
          <dgm:animLvl val="lvl"/>
          <dgm:resizeHandles val="exact"/>
        </dgm:presLayoutVars>
      </dgm:prSet>
      <dgm:spPr/>
    </dgm:pt>
    <dgm:pt modelId="{DA2FC02F-159A-4A40-9FBA-1486A3DACF72}" type="pres">
      <dgm:prSet presAssocID="{B09FB815-127B-4070-97D7-B3E537705E9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37E0EE-8A4F-47ED-948C-5C8F5123DCA0}" type="pres">
      <dgm:prSet presAssocID="{2BD18A36-C384-4347-8507-ECE8FB2B9841}" presName="spacer" presStyleCnt="0"/>
      <dgm:spPr/>
    </dgm:pt>
    <dgm:pt modelId="{C1D0A6C9-7980-4CB1-A74B-8BA9BB350E7F}" type="pres">
      <dgm:prSet presAssocID="{751DEFE5-B2ED-457C-8AC4-6773CB1C9CF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88DD063-F5AC-4641-B1C4-30B3C8FDBD65}" type="pres">
      <dgm:prSet presAssocID="{5479E778-95ED-498A-A0F8-28D22464C71C}" presName="spacer" presStyleCnt="0"/>
      <dgm:spPr/>
    </dgm:pt>
    <dgm:pt modelId="{5401CA47-F5DD-4508-A5A9-F0CA4276F609}" type="pres">
      <dgm:prSet presAssocID="{EFD65952-451C-4A28-9041-E8AD6BC5A51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836FB9-A948-4CC6-9E81-45AD85289CEF}" type="pres">
      <dgm:prSet presAssocID="{10D15742-6761-47D2-8643-32DA31A43707}" presName="spacer" presStyleCnt="0"/>
      <dgm:spPr/>
    </dgm:pt>
    <dgm:pt modelId="{6BE5EF5B-59FF-49B7-8E03-C7FA25E3A912}" type="pres">
      <dgm:prSet presAssocID="{C1D66FF3-34D5-46F6-A7FE-8B7BF8B04FA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242C36-C0F7-4852-8012-6E68C2ACA525}" srcId="{324F742C-8D15-4A6F-9998-0EC0A1A88364}" destId="{751DEFE5-B2ED-457C-8AC4-6773CB1C9CF1}" srcOrd="1" destOrd="0" parTransId="{4F1A2340-7259-4A8C-97AF-322C5A333ACF}" sibTransId="{5479E778-95ED-498A-A0F8-28D22464C71C}"/>
    <dgm:cxn modelId="{609F0D3D-77F1-4022-9444-EB6A821C82B1}" srcId="{324F742C-8D15-4A6F-9998-0EC0A1A88364}" destId="{C1D66FF3-34D5-46F6-A7FE-8B7BF8B04FAF}" srcOrd="3" destOrd="0" parTransId="{9C796200-8416-4479-80F4-ACF38F0EBA49}" sibTransId="{C01356E5-DDAA-4407-8FCB-8AEB579F1391}"/>
    <dgm:cxn modelId="{075B1F4D-253B-4CAE-8A65-6D772135DA33}" type="presOf" srcId="{EFD65952-451C-4A28-9041-E8AD6BC5A515}" destId="{5401CA47-F5DD-4508-A5A9-F0CA4276F609}" srcOrd="0" destOrd="0" presId="urn:microsoft.com/office/officeart/2005/8/layout/vList2"/>
    <dgm:cxn modelId="{87DB7B84-E604-4012-B87F-EC075AA374FF}" type="presOf" srcId="{751DEFE5-B2ED-457C-8AC4-6773CB1C9CF1}" destId="{C1D0A6C9-7980-4CB1-A74B-8BA9BB350E7F}" srcOrd="0" destOrd="0" presId="urn:microsoft.com/office/officeart/2005/8/layout/vList2"/>
    <dgm:cxn modelId="{CAA39AA2-406F-4AD4-9D8F-285188DCEBC5}" srcId="{324F742C-8D15-4A6F-9998-0EC0A1A88364}" destId="{EFD65952-451C-4A28-9041-E8AD6BC5A515}" srcOrd="2" destOrd="0" parTransId="{45FBF1C2-572B-41EE-8B7D-023334507624}" sibTransId="{10D15742-6761-47D2-8643-32DA31A43707}"/>
    <dgm:cxn modelId="{6C1383A5-C983-484B-95CD-BFD1E5149687}" type="presOf" srcId="{C1D66FF3-34D5-46F6-A7FE-8B7BF8B04FAF}" destId="{6BE5EF5B-59FF-49B7-8E03-C7FA25E3A912}" srcOrd="0" destOrd="0" presId="urn:microsoft.com/office/officeart/2005/8/layout/vList2"/>
    <dgm:cxn modelId="{5DECDBAD-010D-4184-A551-84562881258C}" type="presOf" srcId="{B09FB815-127B-4070-97D7-B3E537705E9B}" destId="{DA2FC02F-159A-4A40-9FBA-1486A3DACF72}" srcOrd="0" destOrd="0" presId="urn:microsoft.com/office/officeart/2005/8/layout/vList2"/>
    <dgm:cxn modelId="{F4D4A4C1-E323-40AC-B956-0E46C7C46BAC}" srcId="{324F742C-8D15-4A6F-9998-0EC0A1A88364}" destId="{B09FB815-127B-4070-97D7-B3E537705E9B}" srcOrd="0" destOrd="0" parTransId="{390DDABC-9AF4-4BDB-99A5-A4923B6955D0}" sibTransId="{2BD18A36-C384-4347-8507-ECE8FB2B9841}"/>
    <dgm:cxn modelId="{662E95C4-96C2-4132-AD67-33D0D5BF40B4}" type="presOf" srcId="{324F742C-8D15-4A6F-9998-0EC0A1A88364}" destId="{0ACEFBD9-C893-48EA-AE44-6F26BDDC6E5E}" srcOrd="0" destOrd="0" presId="urn:microsoft.com/office/officeart/2005/8/layout/vList2"/>
    <dgm:cxn modelId="{A1CCF924-5BAB-4378-86FD-C12DB94A1B04}" type="presParOf" srcId="{0ACEFBD9-C893-48EA-AE44-6F26BDDC6E5E}" destId="{DA2FC02F-159A-4A40-9FBA-1486A3DACF72}" srcOrd="0" destOrd="0" presId="urn:microsoft.com/office/officeart/2005/8/layout/vList2"/>
    <dgm:cxn modelId="{94AF58AC-FC93-45A6-8268-7905DE004715}" type="presParOf" srcId="{0ACEFBD9-C893-48EA-AE44-6F26BDDC6E5E}" destId="{9037E0EE-8A4F-47ED-948C-5C8F5123DCA0}" srcOrd="1" destOrd="0" presId="urn:microsoft.com/office/officeart/2005/8/layout/vList2"/>
    <dgm:cxn modelId="{30B6F884-137B-495E-939B-134C395253BC}" type="presParOf" srcId="{0ACEFBD9-C893-48EA-AE44-6F26BDDC6E5E}" destId="{C1D0A6C9-7980-4CB1-A74B-8BA9BB350E7F}" srcOrd="2" destOrd="0" presId="urn:microsoft.com/office/officeart/2005/8/layout/vList2"/>
    <dgm:cxn modelId="{4ED61929-B9BF-4B58-9D12-3DE2CEFFA2BF}" type="presParOf" srcId="{0ACEFBD9-C893-48EA-AE44-6F26BDDC6E5E}" destId="{A88DD063-F5AC-4641-B1C4-30B3C8FDBD65}" srcOrd="3" destOrd="0" presId="urn:microsoft.com/office/officeart/2005/8/layout/vList2"/>
    <dgm:cxn modelId="{467D6976-78ED-42DB-8AE1-F0F137F160F9}" type="presParOf" srcId="{0ACEFBD9-C893-48EA-AE44-6F26BDDC6E5E}" destId="{5401CA47-F5DD-4508-A5A9-F0CA4276F609}" srcOrd="4" destOrd="0" presId="urn:microsoft.com/office/officeart/2005/8/layout/vList2"/>
    <dgm:cxn modelId="{A4C1D8FA-FDE9-48A1-9FBE-4737ACD1F90F}" type="presParOf" srcId="{0ACEFBD9-C893-48EA-AE44-6F26BDDC6E5E}" destId="{50836FB9-A948-4CC6-9E81-45AD85289CEF}" srcOrd="5" destOrd="0" presId="urn:microsoft.com/office/officeart/2005/8/layout/vList2"/>
    <dgm:cxn modelId="{33A3C2E8-E91A-4A83-BA3D-24563F128C85}" type="presParOf" srcId="{0ACEFBD9-C893-48EA-AE44-6F26BDDC6E5E}" destId="{6BE5EF5B-59FF-49B7-8E03-C7FA25E3A91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16FDE-C1CD-499F-8FC3-6BC8B44862F3}">
      <dsp:nvSpPr>
        <dsp:cNvPr id="0" name=""/>
        <dsp:cNvSpPr/>
      </dsp:nvSpPr>
      <dsp:spPr>
        <a:xfrm>
          <a:off x="0" y="12426"/>
          <a:ext cx="6571343" cy="342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Thota’s Turbo Solutions Pvt Ltd  is seeking seed funding of ₹40–50 lakhs to commercialize its indigenous turbomachinery design software. Funds will support AI/cloud integration, product scaling, and institutional licensing. </a:t>
          </a:r>
          <a:r>
            <a:rPr lang="en-IN" sz="2400" kern="1200" dirty="0" err="1"/>
            <a:t>PyTurbCT</a:t>
          </a:r>
          <a:r>
            <a:rPr lang="en-IN" sz="2400" kern="1200" dirty="0"/>
            <a:t> modernizes legacy aerodynamic codes into a Python-based GUI for axial and mixed-flow turbines and compressors, offering world-class design capability at 1/10th the global cost.</a:t>
          </a:r>
        </a:p>
      </dsp:txBody>
      <dsp:txXfrm>
        <a:off x="167232" y="179658"/>
        <a:ext cx="6236879" cy="309129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35620-F21B-45BF-808D-B1C069858E96}">
      <dsp:nvSpPr>
        <dsp:cNvPr id="0" name=""/>
        <dsp:cNvSpPr/>
      </dsp:nvSpPr>
      <dsp:spPr>
        <a:xfrm>
          <a:off x="0" y="632886"/>
          <a:ext cx="6571343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/>
            <a:t>• Achieved: Full prototype (axial/mixed-flow), OpenMDAO integration.</a:t>
          </a:r>
        </a:p>
      </dsp:txBody>
      <dsp:txXfrm>
        <a:off x="19419" y="652305"/>
        <a:ext cx="6532505" cy="358962"/>
      </dsp:txXfrm>
    </dsp:sp>
    <dsp:sp modelId="{80B21AEF-5D03-4FC5-B125-C36688E9E282}">
      <dsp:nvSpPr>
        <dsp:cNvPr id="0" name=""/>
        <dsp:cNvSpPr/>
      </dsp:nvSpPr>
      <dsp:spPr>
        <a:xfrm>
          <a:off x="0" y="1079646"/>
          <a:ext cx="6571343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/>
            <a:t>• 1 Year: 10 institutional pilots, IP filing, AI module start.</a:t>
          </a:r>
        </a:p>
      </dsp:txBody>
      <dsp:txXfrm>
        <a:off x="19419" y="1099065"/>
        <a:ext cx="6532505" cy="358962"/>
      </dsp:txXfrm>
    </dsp:sp>
    <dsp:sp modelId="{FAA93417-7860-4615-8DD9-F2E3F46A1ECA}">
      <dsp:nvSpPr>
        <dsp:cNvPr id="0" name=""/>
        <dsp:cNvSpPr/>
      </dsp:nvSpPr>
      <dsp:spPr>
        <a:xfrm>
          <a:off x="0" y="1526406"/>
          <a:ext cx="6571343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/>
            <a:t>• 3 Years: 100 institutions, SaaS version.</a:t>
          </a:r>
        </a:p>
      </dsp:txBody>
      <dsp:txXfrm>
        <a:off x="19419" y="1545825"/>
        <a:ext cx="6532505" cy="358962"/>
      </dsp:txXfrm>
    </dsp:sp>
    <dsp:sp modelId="{6284C475-ECE2-4C45-975F-20A0C63B4426}">
      <dsp:nvSpPr>
        <dsp:cNvPr id="0" name=""/>
        <dsp:cNvSpPr/>
      </dsp:nvSpPr>
      <dsp:spPr>
        <a:xfrm>
          <a:off x="0" y="1973166"/>
          <a:ext cx="6571343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/>
            <a:t>• 5 Years: Global adoption, ₹10Cr revenue.</a:t>
          </a:r>
        </a:p>
      </dsp:txBody>
      <dsp:txXfrm>
        <a:off x="19419" y="1992585"/>
        <a:ext cx="6532505" cy="358962"/>
      </dsp:txXfrm>
    </dsp:sp>
    <dsp:sp modelId="{01F3E1D1-6ECB-4778-A7ED-4EB09B389AD2}">
      <dsp:nvSpPr>
        <dsp:cNvPr id="0" name=""/>
        <dsp:cNvSpPr/>
      </dsp:nvSpPr>
      <dsp:spPr>
        <a:xfrm>
          <a:off x="0" y="2419926"/>
          <a:ext cx="6571343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/>
            <a:t>• Post-funding: Hire 3–4 team members, scale outreach.</a:t>
          </a:r>
        </a:p>
      </dsp:txBody>
      <dsp:txXfrm>
        <a:off x="19419" y="2439345"/>
        <a:ext cx="6532505" cy="3589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66EDE3-B7F7-4883-A8C5-E71571D8C3F5}">
      <dsp:nvSpPr>
        <dsp:cNvPr id="0" name=""/>
        <dsp:cNvSpPr/>
      </dsp:nvSpPr>
      <dsp:spPr>
        <a:xfrm>
          <a:off x="0" y="37584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Licensing + Training + Consulting.</a:t>
          </a:r>
        </a:p>
      </dsp:txBody>
      <dsp:txXfrm>
        <a:off x="23988" y="399834"/>
        <a:ext cx="6523367" cy="443423"/>
      </dsp:txXfrm>
    </dsp:sp>
    <dsp:sp modelId="{846350F9-298C-42B7-BEFD-091A0BE0279C}">
      <dsp:nvSpPr>
        <dsp:cNvPr id="0" name=""/>
        <dsp:cNvSpPr/>
      </dsp:nvSpPr>
      <dsp:spPr>
        <a:xfrm>
          <a:off x="0" y="92772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Margins: 75–85%.</a:t>
          </a:r>
        </a:p>
      </dsp:txBody>
      <dsp:txXfrm>
        <a:off x="23988" y="951714"/>
        <a:ext cx="6523367" cy="443423"/>
      </dsp:txXfrm>
    </dsp:sp>
    <dsp:sp modelId="{EA0EBE7B-9A12-41D1-9117-CF56C6C16591}">
      <dsp:nvSpPr>
        <dsp:cNvPr id="0" name=""/>
        <dsp:cNvSpPr/>
      </dsp:nvSpPr>
      <dsp:spPr>
        <a:xfrm>
          <a:off x="0" y="147960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Revenue Projection:</a:t>
          </a:r>
        </a:p>
      </dsp:txBody>
      <dsp:txXfrm>
        <a:off x="23988" y="1503594"/>
        <a:ext cx="6523367" cy="443423"/>
      </dsp:txXfrm>
    </dsp:sp>
    <dsp:sp modelId="{618C21AA-D280-4EA6-B002-2E18827AEAF3}">
      <dsp:nvSpPr>
        <dsp:cNvPr id="0" name=""/>
        <dsp:cNvSpPr/>
      </dsp:nvSpPr>
      <dsp:spPr>
        <a:xfrm>
          <a:off x="0" y="203148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Year 1: ₹25L | Year 2: ₹1Cr | Year 3: ₹3Cr | Year 5: ₹10Cr.</a:t>
          </a:r>
        </a:p>
      </dsp:txBody>
      <dsp:txXfrm>
        <a:off x="23988" y="2055474"/>
        <a:ext cx="6523367" cy="443423"/>
      </dsp:txXfrm>
    </dsp:sp>
    <dsp:sp modelId="{F6042856-6C16-4202-8257-0A7A10B92270}">
      <dsp:nvSpPr>
        <dsp:cNvPr id="0" name=""/>
        <dsp:cNvSpPr/>
      </dsp:nvSpPr>
      <dsp:spPr>
        <a:xfrm>
          <a:off x="0" y="258336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Major Costs: R&amp;D, salaries, marketing, demos.</a:t>
          </a:r>
        </a:p>
      </dsp:txBody>
      <dsp:txXfrm>
        <a:off x="23988" y="2607354"/>
        <a:ext cx="6523367" cy="4434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E4656-357F-48AC-B5A4-802FE0A5F943}">
      <dsp:nvSpPr>
        <dsp:cNvPr id="0" name=""/>
        <dsp:cNvSpPr/>
      </dsp:nvSpPr>
      <dsp:spPr>
        <a:xfrm>
          <a:off x="0" y="65178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Self-funded development.</a:t>
          </a:r>
        </a:p>
      </dsp:txBody>
      <dsp:txXfrm>
        <a:off x="23988" y="675774"/>
        <a:ext cx="6523367" cy="443423"/>
      </dsp:txXfrm>
    </dsp:sp>
    <dsp:sp modelId="{1D0165ED-9D66-4E60-ABCF-24ED187A5521}">
      <dsp:nvSpPr>
        <dsp:cNvPr id="0" name=""/>
        <dsp:cNvSpPr/>
      </dsp:nvSpPr>
      <dsp:spPr>
        <a:xfrm>
          <a:off x="0" y="120366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No prior investors.</a:t>
          </a:r>
        </a:p>
      </dsp:txBody>
      <dsp:txXfrm>
        <a:off x="23988" y="1227654"/>
        <a:ext cx="6523367" cy="443423"/>
      </dsp:txXfrm>
    </dsp:sp>
    <dsp:sp modelId="{FCB39DA2-D6F8-4F59-A634-0A857D81E884}">
      <dsp:nvSpPr>
        <dsp:cNvPr id="0" name=""/>
        <dsp:cNvSpPr/>
      </dsp:nvSpPr>
      <dsp:spPr>
        <a:xfrm>
          <a:off x="0" y="175554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Seeking ₹30–40 lakh seed funding.</a:t>
          </a:r>
        </a:p>
      </dsp:txBody>
      <dsp:txXfrm>
        <a:off x="23988" y="1779534"/>
        <a:ext cx="6523367" cy="443423"/>
      </dsp:txXfrm>
    </dsp:sp>
    <dsp:sp modelId="{6F997858-8C05-4B26-ABA0-AA65E3CC145D}">
      <dsp:nvSpPr>
        <dsp:cNvPr id="0" name=""/>
        <dsp:cNvSpPr/>
      </dsp:nvSpPr>
      <dsp:spPr>
        <a:xfrm>
          <a:off x="0" y="2307426"/>
          <a:ext cx="6571343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Open to strategic co-investment and incubator support.</a:t>
          </a:r>
        </a:p>
      </dsp:txBody>
      <dsp:txXfrm>
        <a:off x="23988" y="2331414"/>
        <a:ext cx="6523367" cy="44342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D3817-FDC9-4556-9ABB-C27FB7D1524A}">
      <dsp:nvSpPr>
        <dsp:cNvPr id="0" name=""/>
        <dsp:cNvSpPr/>
      </dsp:nvSpPr>
      <dsp:spPr>
        <a:xfrm>
          <a:off x="0" y="504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• Product Enhancement &amp; AI – 30%</a:t>
          </a:r>
        </a:p>
      </dsp:txBody>
      <dsp:txXfrm>
        <a:off x="21704" y="26750"/>
        <a:ext cx="6527935" cy="401192"/>
      </dsp:txXfrm>
    </dsp:sp>
    <dsp:sp modelId="{84A3EF49-034F-4D66-B14D-D614C2F5E8D7}">
      <dsp:nvSpPr>
        <dsp:cNvPr id="0" name=""/>
        <dsp:cNvSpPr/>
      </dsp:nvSpPr>
      <dsp:spPr>
        <a:xfrm>
          <a:off x="0" y="50436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• Marketing &amp; Pilots – 25%</a:t>
          </a:r>
        </a:p>
      </dsp:txBody>
      <dsp:txXfrm>
        <a:off x="21704" y="526070"/>
        <a:ext cx="6527935" cy="401192"/>
      </dsp:txXfrm>
    </dsp:sp>
    <dsp:sp modelId="{54D96518-8DE8-4896-8461-0456683F8851}">
      <dsp:nvSpPr>
        <dsp:cNvPr id="0" name=""/>
        <dsp:cNvSpPr/>
      </dsp:nvSpPr>
      <dsp:spPr>
        <a:xfrm>
          <a:off x="0" y="100368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• Hiring – 25%</a:t>
          </a:r>
        </a:p>
      </dsp:txBody>
      <dsp:txXfrm>
        <a:off x="21704" y="1025390"/>
        <a:ext cx="6527935" cy="401192"/>
      </dsp:txXfrm>
    </dsp:sp>
    <dsp:sp modelId="{3DCB61BE-9B10-48B2-808A-D5E253BACAB2}">
      <dsp:nvSpPr>
        <dsp:cNvPr id="0" name=""/>
        <dsp:cNvSpPr/>
      </dsp:nvSpPr>
      <dsp:spPr>
        <a:xfrm>
          <a:off x="0" y="150300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• Legal/IP – 10%</a:t>
          </a:r>
        </a:p>
      </dsp:txBody>
      <dsp:txXfrm>
        <a:off x="21704" y="1524710"/>
        <a:ext cx="6527935" cy="401192"/>
      </dsp:txXfrm>
    </dsp:sp>
    <dsp:sp modelId="{273D4B09-E45A-43C1-9253-A1C4DB7CAC60}">
      <dsp:nvSpPr>
        <dsp:cNvPr id="0" name=""/>
        <dsp:cNvSpPr/>
      </dsp:nvSpPr>
      <dsp:spPr>
        <a:xfrm>
          <a:off x="0" y="200232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• Working Capital – 10%</a:t>
          </a:r>
        </a:p>
      </dsp:txBody>
      <dsp:txXfrm>
        <a:off x="21704" y="2024030"/>
        <a:ext cx="6527935" cy="401192"/>
      </dsp:txXfrm>
    </dsp:sp>
    <dsp:sp modelId="{F105215D-E8D7-49D3-BD70-BF99EA7FC68D}">
      <dsp:nvSpPr>
        <dsp:cNvPr id="0" name=""/>
        <dsp:cNvSpPr/>
      </dsp:nvSpPr>
      <dsp:spPr>
        <a:xfrm>
          <a:off x="0" y="250164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Cap Table (Post Funding):</a:t>
          </a:r>
        </a:p>
      </dsp:txBody>
      <dsp:txXfrm>
        <a:off x="21704" y="2523350"/>
        <a:ext cx="6527935" cy="401192"/>
      </dsp:txXfrm>
    </dsp:sp>
    <dsp:sp modelId="{E21D4A44-BB58-4C40-B981-FA9B121E3954}">
      <dsp:nvSpPr>
        <dsp:cNvPr id="0" name=""/>
        <dsp:cNvSpPr/>
      </dsp:nvSpPr>
      <dsp:spPr>
        <a:xfrm>
          <a:off x="0" y="3000966"/>
          <a:ext cx="657134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Founder: 80% | Investors: 15% | ESOP: 5%.</a:t>
          </a:r>
        </a:p>
      </dsp:txBody>
      <dsp:txXfrm>
        <a:off x="21704" y="3022670"/>
        <a:ext cx="6527935" cy="40119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5F94F-D586-4278-A1AC-98865DC6A981}">
      <dsp:nvSpPr>
        <dsp:cNvPr id="0" name=""/>
        <dsp:cNvSpPr/>
      </dsp:nvSpPr>
      <dsp:spPr>
        <a:xfrm>
          <a:off x="0" y="447306"/>
          <a:ext cx="657134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/>
            <a:t>• Acquisition by ANSYS, Siemens, or NUMECA.</a:t>
          </a:r>
        </a:p>
      </dsp:txBody>
      <dsp:txXfrm>
        <a:off x="28557" y="475863"/>
        <a:ext cx="6514229" cy="527886"/>
      </dsp:txXfrm>
    </dsp:sp>
    <dsp:sp modelId="{A30EB998-06D6-4B26-B43B-4F8EB22365F2}">
      <dsp:nvSpPr>
        <dsp:cNvPr id="0" name=""/>
        <dsp:cNvSpPr/>
      </dsp:nvSpPr>
      <dsp:spPr>
        <a:xfrm>
          <a:off x="0" y="1104306"/>
          <a:ext cx="657134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/>
            <a:t>• Strategic buyout by aerospace/CAE firms.</a:t>
          </a:r>
        </a:p>
      </dsp:txBody>
      <dsp:txXfrm>
        <a:off x="28557" y="1132863"/>
        <a:ext cx="6514229" cy="527886"/>
      </dsp:txXfrm>
    </dsp:sp>
    <dsp:sp modelId="{02F2D617-A702-4204-8233-4E2B57011945}">
      <dsp:nvSpPr>
        <dsp:cNvPr id="0" name=""/>
        <dsp:cNvSpPr/>
      </dsp:nvSpPr>
      <dsp:spPr>
        <a:xfrm>
          <a:off x="0" y="1761306"/>
          <a:ext cx="657134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/>
            <a:t>• EdTech or simulation training partnership.</a:t>
          </a:r>
        </a:p>
      </dsp:txBody>
      <dsp:txXfrm>
        <a:off x="28557" y="1789863"/>
        <a:ext cx="6514229" cy="527886"/>
      </dsp:txXfrm>
    </dsp:sp>
    <dsp:sp modelId="{FB5B043D-C920-4972-B01B-F41466611000}">
      <dsp:nvSpPr>
        <dsp:cNvPr id="0" name=""/>
        <dsp:cNvSpPr/>
      </dsp:nvSpPr>
      <dsp:spPr>
        <a:xfrm>
          <a:off x="0" y="2418306"/>
          <a:ext cx="6571343" cy="58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/>
            <a:t>• Long-term IPO potential post SaaS scale.</a:t>
          </a:r>
        </a:p>
      </dsp:txBody>
      <dsp:txXfrm>
        <a:off x="28557" y="2446863"/>
        <a:ext cx="6514229" cy="52788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26AE1-39DB-4A85-8C22-9411381BF1F5}">
      <dsp:nvSpPr>
        <dsp:cNvPr id="0" name=""/>
        <dsp:cNvSpPr/>
      </dsp:nvSpPr>
      <dsp:spPr>
        <a:xfrm>
          <a:off x="0" y="6642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• **Rajkumar Thota – Founder &amp; Lead Developer**</a:t>
          </a:r>
        </a:p>
      </dsp:txBody>
      <dsp:txXfrm>
        <a:off x="18277" y="84703"/>
        <a:ext cx="6534789" cy="337846"/>
      </dsp:txXfrm>
    </dsp:sp>
    <dsp:sp modelId="{0C6DA28D-0C22-4B0D-A280-ADD18531A26B}">
      <dsp:nvSpPr>
        <dsp:cNvPr id="0" name=""/>
        <dsp:cNvSpPr/>
      </dsp:nvSpPr>
      <dsp:spPr>
        <a:xfrm>
          <a:off x="0" y="48690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- 25+ </a:t>
          </a:r>
          <a:r>
            <a:rPr lang="en-IN" sz="1600" kern="1200" dirty="0" err="1"/>
            <a:t>yrs</a:t>
          </a:r>
          <a:r>
            <a:rPr lang="en-IN" sz="1600" kern="1200" dirty="0"/>
            <a:t> in software engineering (HCL Tech, IBM (US), IBM (India)).</a:t>
          </a:r>
        </a:p>
      </dsp:txBody>
      <dsp:txXfrm>
        <a:off x="18277" y="505183"/>
        <a:ext cx="6534789" cy="337846"/>
      </dsp:txXfrm>
    </dsp:sp>
    <dsp:sp modelId="{8916A655-186E-4332-80AE-BC9E5E851F35}">
      <dsp:nvSpPr>
        <dsp:cNvPr id="0" name=""/>
        <dsp:cNvSpPr/>
      </dsp:nvSpPr>
      <dsp:spPr>
        <a:xfrm>
          <a:off x="0" y="90738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- Expert in Python, Fortran integration, GUI.</a:t>
          </a:r>
        </a:p>
      </dsp:txBody>
      <dsp:txXfrm>
        <a:off x="18277" y="925663"/>
        <a:ext cx="6534789" cy="337846"/>
      </dsp:txXfrm>
    </dsp:sp>
    <dsp:sp modelId="{79B0D877-D8D4-4BE5-B013-AB8F9FFA88A9}">
      <dsp:nvSpPr>
        <dsp:cNvPr id="0" name=""/>
        <dsp:cNvSpPr/>
      </dsp:nvSpPr>
      <dsp:spPr>
        <a:xfrm>
          <a:off x="0" y="132786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- Creator of PyTurb.</a:t>
          </a:r>
        </a:p>
      </dsp:txBody>
      <dsp:txXfrm>
        <a:off x="18277" y="1346143"/>
        <a:ext cx="6534789" cy="337846"/>
      </dsp:txXfrm>
    </dsp:sp>
    <dsp:sp modelId="{426B7B4C-84A3-42D1-8B18-55C8421FAD76}">
      <dsp:nvSpPr>
        <dsp:cNvPr id="0" name=""/>
        <dsp:cNvSpPr/>
      </dsp:nvSpPr>
      <dsp:spPr>
        <a:xfrm>
          <a:off x="0" y="174834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• **Advisory (Planned)**</a:t>
          </a:r>
        </a:p>
      </dsp:txBody>
      <dsp:txXfrm>
        <a:off x="18277" y="1766623"/>
        <a:ext cx="6534789" cy="337846"/>
      </dsp:txXfrm>
    </dsp:sp>
    <dsp:sp modelId="{0BFA730D-CA62-4EA6-8277-545C17ED6238}">
      <dsp:nvSpPr>
        <dsp:cNvPr id="0" name=""/>
        <dsp:cNvSpPr/>
      </dsp:nvSpPr>
      <dsp:spPr>
        <a:xfrm>
          <a:off x="0" y="216882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- Academic validation expert.</a:t>
          </a:r>
        </a:p>
      </dsp:txBody>
      <dsp:txXfrm>
        <a:off x="18277" y="2187103"/>
        <a:ext cx="6534789" cy="337846"/>
      </dsp:txXfrm>
    </dsp:sp>
    <dsp:sp modelId="{95F887D0-46A4-428F-8CAE-A2E7263898D0}">
      <dsp:nvSpPr>
        <dsp:cNvPr id="0" name=""/>
        <dsp:cNvSpPr/>
      </dsp:nvSpPr>
      <dsp:spPr>
        <a:xfrm>
          <a:off x="0" y="258930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- Design optimization consultant.</a:t>
          </a:r>
        </a:p>
      </dsp:txBody>
      <dsp:txXfrm>
        <a:off x="18277" y="2607583"/>
        <a:ext cx="6534789" cy="337846"/>
      </dsp:txXfrm>
    </dsp:sp>
    <dsp:sp modelId="{F575E6AC-954D-4092-B897-44162F212B4B}">
      <dsp:nvSpPr>
        <dsp:cNvPr id="0" name=""/>
        <dsp:cNvSpPr/>
      </dsp:nvSpPr>
      <dsp:spPr>
        <a:xfrm>
          <a:off x="0" y="3009786"/>
          <a:ext cx="6571343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- Legal/IP advisor.</a:t>
          </a:r>
        </a:p>
      </dsp:txBody>
      <dsp:txXfrm>
        <a:off x="18277" y="3028063"/>
        <a:ext cx="6534789" cy="337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A9DA1-CD7A-4083-82A2-FDB5814EF5AA}">
      <dsp:nvSpPr>
        <dsp:cNvPr id="0" name=""/>
        <dsp:cNvSpPr/>
      </dsp:nvSpPr>
      <dsp:spPr>
        <a:xfrm>
          <a:off x="0" y="1296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High-end turbomachinery design tools are too expensive for Indian academia and SMEs.</a:t>
          </a:r>
        </a:p>
      </dsp:txBody>
      <dsp:txXfrm>
        <a:off x="39580" y="52546"/>
        <a:ext cx="6492183" cy="731649"/>
      </dsp:txXfrm>
    </dsp:sp>
    <dsp:sp modelId="{FF32C109-B288-42BB-BACB-2E1784B21BDA}">
      <dsp:nvSpPr>
        <dsp:cNvPr id="0" name=""/>
        <dsp:cNvSpPr/>
      </dsp:nvSpPr>
      <dsp:spPr>
        <a:xfrm>
          <a:off x="0" y="88425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3,000+ engineering colleges lack affordable design software.</a:t>
          </a:r>
        </a:p>
      </dsp:txBody>
      <dsp:txXfrm>
        <a:off x="39580" y="923836"/>
        <a:ext cx="6492183" cy="731649"/>
      </dsp:txXfrm>
    </dsp:sp>
    <dsp:sp modelId="{701945E6-C7AB-4B6A-BA84-C85E90B5E729}">
      <dsp:nvSpPr>
        <dsp:cNvPr id="0" name=""/>
        <dsp:cNvSpPr/>
      </dsp:nvSpPr>
      <dsp:spPr>
        <a:xfrm>
          <a:off x="0" y="175554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SMEs depend on costly foreign tools (₹50–100 lakh per seat).</a:t>
          </a:r>
        </a:p>
      </dsp:txBody>
      <dsp:txXfrm>
        <a:off x="39580" y="1795126"/>
        <a:ext cx="6492183" cy="731649"/>
      </dsp:txXfrm>
    </dsp:sp>
    <dsp:sp modelId="{9CF0D35A-678B-468C-8D47-CCDFE7393374}">
      <dsp:nvSpPr>
        <dsp:cNvPr id="0" name=""/>
        <dsp:cNvSpPr/>
      </dsp:nvSpPr>
      <dsp:spPr>
        <a:xfrm>
          <a:off x="0" y="262683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Education remains theoretical with no practical design exposure.</a:t>
          </a:r>
        </a:p>
      </dsp:txBody>
      <dsp:txXfrm>
        <a:off x="39580" y="2666416"/>
        <a:ext cx="6492183" cy="7316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BA55C-4869-4DB3-B8EF-194E57C8AEB7}">
      <dsp:nvSpPr>
        <dsp:cNvPr id="0" name=""/>
        <dsp:cNvSpPr/>
      </dsp:nvSpPr>
      <dsp:spPr>
        <a:xfrm>
          <a:off x="0" y="88746"/>
          <a:ext cx="6571343" cy="617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 err="1"/>
            <a:t>PyTurbCT</a:t>
          </a:r>
          <a:r>
            <a:rPr lang="en-IN" sz="1600" kern="1200" dirty="0"/>
            <a:t> is a Python-based turbomachinery design suite for compressors and turbines.</a:t>
          </a:r>
        </a:p>
      </dsp:txBody>
      <dsp:txXfrm>
        <a:off x="30157" y="118903"/>
        <a:ext cx="6511029" cy="557446"/>
      </dsp:txXfrm>
    </dsp:sp>
    <dsp:sp modelId="{86FC81A1-5261-4FE3-86AA-C1511C596310}">
      <dsp:nvSpPr>
        <dsp:cNvPr id="0" name=""/>
        <dsp:cNvSpPr/>
      </dsp:nvSpPr>
      <dsp:spPr>
        <a:xfrm>
          <a:off x="542332" y="752586"/>
          <a:ext cx="5486677" cy="617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• Integrates  solvers with modern GUI.</a:t>
          </a:r>
        </a:p>
      </dsp:txBody>
      <dsp:txXfrm>
        <a:off x="572489" y="782743"/>
        <a:ext cx="5426363" cy="557446"/>
      </dsp:txXfrm>
    </dsp:sp>
    <dsp:sp modelId="{A3C6D558-D27D-4BDB-AF12-5358D30AB389}">
      <dsp:nvSpPr>
        <dsp:cNvPr id="0" name=""/>
        <dsp:cNvSpPr/>
      </dsp:nvSpPr>
      <dsp:spPr>
        <a:xfrm>
          <a:off x="542332" y="1416426"/>
          <a:ext cx="5486677" cy="617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• Includes OpenMDAO optimization &amp; 3D visualization.</a:t>
          </a:r>
        </a:p>
      </dsp:txBody>
      <dsp:txXfrm>
        <a:off x="572489" y="1446583"/>
        <a:ext cx="5426363" cy="557446"/>
      </dsp:txXfrm>
    </dsp:sp>
    <dsp:sp modelId="{5C760FA9-0DD7-494C-8BAD-EF571F053495}">
      <dsp:nvSpPr>
        <dsp:cNvPr id="0" name=""/>
        <dsp:cNvSpPr/>
      </dsp:nvSpPr>
      <dsp:spPr>
        <a:xfrm>
          <a:off x="542332" y="2080266"/>
          <a:ext cx="5486677" cy="617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• Affordable, modular, and user-friendly.</a:t>
          </a:r>
        </a:p>
      </dsp:txBody>
      <dsp:txXfrm>
        <a:off x="572489" y="2110423"/>
        <a:ext cx="5426363" cy="557446"/>
      </dsp:txXfrm>
    </dsp:sp>
    <dsp:sp modelId="{5DE438D5-0606-4C02-927C-AF8AB828E4E2}">
      <dsp:nvSpPr>
        <dsp:cNvPr id="0" name=""/>
        <dsp:cNvSpPr/>
      </dsp:nvSpPr>
      <dsp:spPr>
        <a:xfrm>
          <a:off x="542332" y="2744106"/>
          <a:ext cx="5486677" cy="617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/>
            <a:t>• Bridges academia and industry for accessible design capability.</a:t>
          </a:r>
        </a:p>
      </dsp:txBody>
      <dsp:txXfrm>
        <a:off x="572489" y="2774263"/>
        <a:ext cx="5426363" cy="557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4E2F2-0041-462A-B4EF-FD14AD30275D}">
      <dsp:nvSpPr>
        <dsp:cNvPr id="0" name=""/>
        <dsp:cNvSpPr/>
      </dsp:nvSpPr>
      <dsp:spPr>
        <a:xfrm>
          <a:off x="0" y="23046"/>
          <a:ext cx="6571343" cy="1081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• Market Size: 3,000+ Indian colleges, 150+ labs, 100+ SMEs (Global TAM: $200M+).</a:t>
          </a:r>
        </a:p>
      </dsp:txBody>
      <dsp:txXfrm>
        <a:off x="52774" y="75820"/>
        <a:ext cx="6465795" cy="975532"/>
      </dsp:txXfrm>
    </dsp:sp>
    <dsp:sp modelId="{6C440D0F-6151-48C6-9719-28D6AE63EE2F}">
      <dsp:nvSpPr>
        <dsp:cNvPr id="0" name=""/>
        <dsp:cNvSpPr/>
      </dsp:nvSpPr>
      <dsp:spPr>
        <a:xfrm>
          <a:off x="0" y="1184766"/>
          <a:ext cx="6571343" cy="1081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• Customer Profile: Engineering faculty, students (20–40 yrs), R&amp;D SMEs.</a:t>
          </a:r>
        </a:p>
      </dsp:txBody>
      <dsp:txXfrm>
        <a:off x="52774" y="1237540"/>
        <a:ext cx="6465795" cy="975532"/>
      </dsp:txXfrm>
    </dsp:sp>
    <dsp:sp modelId="{E8AF2585-03E9-4E88-9D45-05D412AE2CB2}">
      <dsp:nvSpPr>
        <dsp:cNvPr id="0" name=""/>
        <dsp:cNvSpPr/>
      </dsp:nvSpPr>
      <dsp:spPr>
        <a:xfrm>
          <a:off x="0" y="2346486"/>
          <a:ext cx="6571343" cy="1081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• Channels: Demos, webinars, T-Hub/AICTE tie-ups, direct online licensing.</a:t>
          </a:r>
        </a:p>
      </dsp:txBody>
      <dsp:txXfrm>
        <a:off x="52774" y="2399260"/>
        <a:ext cx="6465795" cy="9755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5110B-1B96-4768-B812-0B2779531CCB}">
      <dsp:nvSpPr>
        <dsp:cNvPr id="0" name=""/>
        <dsp:cNvSpPr/>
      </dsp:nvSpPr>
      <dsp:spPr>
        <a:xfrm>
          <a:off x="0" y="1296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Enables real-time turbomachinery design and visualization.</a:t>
          </a:r>
        </a:p>
      </dsp:txBody>
      <dsp:txXfrm>
        <a:off x="39580" y="52546"/>
        <a:ext cx="6492183" cy="731649"/>
      </dsp:txXfrm>
    </dsp:sp>
    <dsp:sp modelId="{3DBA6E80-2E04-49CD-9D7E-B1135507E4EF}">
      <dsp:nvSpPr>
        <dsp:cNvPr id="0" name=""/>
        <dsp:cNvSpPr/>
      </dsp:nvSpPr>
      <dsp:spPr>
        <a:xfrm>
          <a:off x="0" y="88425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Reduces cost by 90%.</a:t>
          </a:r>
        </a:p>
      </dsp:txBody>
      <dsp:txXfrm>
        <a:off x="39580" y="923836"/>
        <a:ext cx="6492183" cy="731649"/>
      </dsp:txXfrm>
    </dsp:sp>
    <dsp:sp modelId="{F1E2642B-A9A4-450A-B318-60667A48EA61}">
      <dsp:nvSpPr>
        <dsp:cNvPr id="0" name=""/>
        <dsp:cNvSpPr/>
      </dsp:nvSpPr>
      <dsp:spPr>
        <a:xfrm>
          <a:off x="0" y="175554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Interactive visual learning for education and R&amp;D.</a:t>
          </a:r>
        </a:p>
      </dsp:txBody>
      <dsp:txXfrm>
        <a:off x="39580" y="1795126"/>
        <a:ext cx="6492183" cy="731649"/>
      </dsp:txXfrm>
    </dsp:sp>
    <dsp:sp modelId="{D3EDF26D-2619-46DB-89C5-DA27C65376CE}">
      <dsp:nvSpPr>
        <dsp:cNvPr id="0" name=""/>
        <dsp:cNvSpPr/>
      </dsp:nvSpPr>
      <dsp:spPr>
        <a:xfrm>
          <a:off x="0" y="262683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Fosters indigenous innovation in turbomachinery design.</a:t>
          </a:r>
        </a:p>
      </dsp:txBody>
      <dsp:txXfrm>
        <a:off x="39580" y="2666416"/>
        <a:ext cx="6492183" cy="7316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5C388-4165-4A02-AE76-2CED9F3A94F2}">
      <dsp:nvSpPr>
        <dsp:cNvPr id="0" name=""/>
        <dsp:cNvSpPr/>
      </dsp:nvSpPr>
      <dsp:spPr>
        <a:xfrm>
          <a:off x="0" y="37536"/>
          <a:ext cx="6571343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First Indian turbomachinery design software in Python.</a:t>
          </a:r>
        </a:p>
      </dsp:txBody>
      <dsp:txXfrm>
        <a:off x="38981" y="76517"/>
        <a:ext cx="6493381" cy="720562"/>
      </dsp:txXfrm>
    </dsp:sp>
    <dsp:sp modelId="{3D2ADC4D-CE95-44C5-A34E-F290756996D0}">
      <dsp:nvSpPr>
        <dsp:cNvPr id="0" name=""/>
        <dsp:cNvSpPr/>
      </dsp:nvSpPr>
      <dsp:spPr>
        <a:xfrm>
          <a:off x="0" y="896541"/>
          <a:ext cx="6571343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• Solvers  developed in python + </a:t>
          </a:r>
          <a:r>
            <a:rPr lang="en-IN" sz="2100" kern="1200" dirty="0" err="1"/>
            <a:t>OpenMDAO</a:t>
          </a:r>
          <a:r>
            <a:rPr lang="en-IN" sz="2100" kern="1200" dirty="0"/>
            <a:t> + AI-ready architecture.</a:t>
          </a:r>
        </a:p>
      </dsp:txBody>
      <dsp:txXfrm>
        <a:off x="38981" y="935522"/>
        <a:ext cx="6493381" cy="720562"/>
      </dsp:txXfrm>
    </dsp:sp>
    <dsp:sp modelId="{E09171CF-463C-43D9-903D-8E9E3F5681FA}">
      <dsp:nvSpPr>
        <dsp:cNvPr id="0" name=""/>
        <dsp:cNvSpPr/>
      </dsp:nvSpPr>
      <dsp:spPr>
        <a:xfrm>
          <a:off x="0" y="1755546"/>
          <a:ext cx="6571343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Academic affordability + Industrial scalability.</a:t>
          </a:r>
        </a:p>
      </dsp:txBody>
      <dsp:txXfrm>
        <a:off x="38981" y="1794527"/>
        <a:ext cx="6493381" cy="720562"/>
      </dsp:txXfrm>
    </dsp:sp>
    <dsp:sp modelId="{08D244CF-CB73-49C8-8B40-6100936F7054}">
      <dsp:nvSpPr>
        <dsp:cNvPr id="0" name=""/>
        <dsp:cNvSpPr/>
      </dsp:nvSpPr>
      <dsp:spPr>
        <a:xfrm>
          <a:off x="0" y="2614551"/>
          <a:ext cx="6571343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Modern 3D visualization at 1/10th the cost.</a:t>
          </a:r>
        </a:p>
      </dsp:txBody>
      <dsp:txXfrm>
        <a:off x="38981" y="2653532"/>
        <a:ext cx="6493381" cy="720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B1287-4E3B-4FED-A47F-3124232A0B88}">
      <dsp:nvSpPr>
        <dsp:cNvPr id="0" name=""/>
        <dsp:cNvSpPr/>
      </dsp:nvSpPr>
      <dsp:spPr>
        <a:xfrm>
          <a:off x="0" y="167451"/>
          <a:ext cx="6571343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/>
            <a:t>• Competitors: ANSYS, AxSTREAM, NUMECA.</a:t>
          </a:r>
        </a:p>
      </dsp:txBody>
      <dsp:txXfrm>
        <a:off x="48262" y="215713"/>
        <a:ext cx="6474819" cy="892126"/>
      </dsp:txXfrm>
    </dsp:sp>
    <dsp:sp modelId="{5225F4F0-F4AA-4A05-B545-6ED1ECF673F9}">
      <dsp:nvSpPr>
        <dsp:cNvPr id="0" name=""/>
        <dsp:cNvSpPr/>
      </dsp:nvSpPr>
      <dsp:spPr>
        <a:xfrm>
          <a:off x="0" y="1230981"/>
          <a:ext cx="6571343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/>
            <a:t>• Differentiation: Local pricing, customization, Python extensibility.</a:t>
          </a:r>
        </a:p>
      </dsp:txBody>
      <dsp:txXfrm>
        <a:off x="48262" y="1279243"/>
        <a:ext cx="6474819" cy="892126"/>
      </dsp:txXfrm>
    </dsp:sp>
    <dsp:sp modelId="{BEA111F6-0AFB-470E-B810-4A4B2F2FDE28}">
      <dsp:nvSpPr>
        <dsp:cNvPr id="0" name=""/>
        <dsp:cNvSpPr/>
      </dsp:nvSpPr>
      <dsp:spPr>
        <a:xfrm>
          <a:off x="0" y="2294511"/>
          <a:ext cx="6571343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/>
            <a:t>• Barriers: Deep domain expertise, proprietary solver-GUI architecture, academic networks.</a:t>
          </a:r>
        </a:p>
      </dsp:txBody>
      <dsp:txXfrm>
        <a:off x="48262" y="2342773"/>
        <a:ext cx="6474819" cy="8921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E389D-3FBA-4874-8F2B-3F72F61F3EAA}">
      <dsp:nvSpPr>
        <dsp:cNvPr id="0" name=""/>
        <dsp:cNvSpPr/>
      </dsp:nvSpPr>
      <dsp:spPr>
        <a:xfrm>
          <a:off x="0" y="1296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Focus on academia through demos, webinars, and faculty workshops.</a:t>
          </a:r>
        </a:p>
      </dsp:txBody>
      <dsp:txXfrm>
        <a:off x="39580" y="52546"/>
        <a:ext cx="6492183" cy="731649"/>
      </dsp:txXfrm>
    </dsp:sp>
    <dsp:sp modelId="{57D071B2-A306-4408-BE36-BB6C72EAD576}">
      <dsp:nvSpPr>
        <dsp:cNvPr id="0" name=""/>
        <dsp:cNvSpPr/>
      </dsp:nvSpPr>
      <dsp:spPr>
        <a:xfrm>
          <a:off x="0" y="88425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Partner with T-Hub, AICTE, and incubators.</a:t>
          </a:r>
        </a:p>
      </dsp:txBody>
      <dsp:txXfrm>
        <a:off x="39580" y="923836"/>
        <a:ext cx="6492183" cy="731649"/>
      </dsp:txXfrm>
    </dsp:sp>
    <dsp:sp modelId="{A53D3D09-BC07-424F-A42C-79ABA267FA84}">
      <dsp:nvSpPr>
        <dsp:cNvPr id="0" name=""/>
        <dsp:cNvSpPr/>
      </dsp:nvSpPr>
      <dsp:spPr>
        <a:xfrm>
          <a:off x="0" y="175554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CAC: ₹7–10k (academic), ₹25–40k (industrial).</a:t>
          </a:r>
        </a:p>
      </dsp:txBody>
      <dsp:txXfrm>
        <a:off x="39580" y="1795126"/>
        <a:ext cx="6492183" cy="731649"/>
      </dsp:txXfrm>
    </dsp:sp>
    <dsp:sp modelId="{79BD2EF5-99D4-4BF2-9636-CD4EC4707B2D}">
      <dsp:nvSpPr>
        <dsp:cNvPr id="0" name=""/>
        <dsp:cNvSpPr/>
      </dsp:nvSpPr>
      <dsp:spPr>
        <a:xfrm>
          <a:off x="0" y="2626836"/>
          <a:ext cx="6571343" cy="810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• Channels: Direct sales, digital marketing, institutional tie-ups.</a:t>
          </a:r>
        </a:p>
      </dsp:txBody>
      <dsp:txXfrm>
        <a:off x="39580" y="2666416"/>
        <a:ext cx="6492183" cy="7316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FC02F-159A-4A40-9FBA-1486A3DACF72}">
      <dsp:nvSpPr>
        <dsp:cNvPr id="0" name=""/>
        <dsp:cNvSpPr/>
      </dsp:nvSpPr>
      <dsp:spPr>
        <a:xfrm>
          <a:off x="0" y="549546"/>
          <a:ext cx="6571343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kern="1200"/>
            <a:t>• 3 academic institutions completed product demos.</a:t>
          </a:r>
        </a:p>
      </dsp:txBody>
      <dsp:txXfrm>
        <a:off x="26273" y="575819"/>
        <a:ext cx="6518797" cy="485654"/>
      </dsp:txXfrm>
    </dsp:sp>
    <dsp:sp modelId="{C1D0A6C9-7980-4CB1-A74B-8BA9BB350E7F}">
      <dsp:nvSpPr>
        <dsp:cNvPr id="0" name=""/>
        <dsp:cNvSpPr/>
      </dsp:nvSpPr>
      <dsp:spPr>
        <a:xfrm>
          <a:off x="0" y="1153986"/>
          <a:ext cx="6571343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kern="1200"/>
            <a:t>• 10+ faculty and 100+ students tested successfully.</a:t>
          </a:r>
        </a:p>
      </dsp:txBody>
      <dsp:txXfrm>
        <a:off x="26273" y="1180259"/>
        <a:ext cx="6518797" cy="485654"/>
      </dsp:txXfrm>
    </dsp:sp>
    <dsp:sp modelId="{5401CA47-F5DD-4508-A5A9-F0CA4276F609}">
      <dsp:nvSpPr>
        <dsp:cNvPr id="0" name=""/>
        <dsp:cNvSpPr/>
      </dsp:nvSpPr>
      <dsp:spPr>
        <a:xfrm>
          <a:off x="0" y="1758426"/>
          <a:ext cx="6571343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kern="1200"/>
            <a:t>• 2 SMEs interested in validation trials.</a:t>
          </a:r>
        </a:p>
      </dsp:txBody>
      <dsp:txXfrm>
        <a:off x="26273" y="1784699"/>
        <a:ext cx="6518797" cy="485654"/>
      </dsp:txXfrm>
    </dsp:sp>
    <dsp:sp modelId="{6BE5EF5B-59FF-49B7-8E03-C7FA25E3A912}">
      <dsp:nvSpPr>
        <dsp:cNvPr id="0" name=""/>
        <dsp:cNvSpPr/>
      </dsp:nvSpPr>
      <dsp:spPr>
        <a:xfrm>
          <a:off x="0" y="2362866"/>
          <a:ext cx="6571343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kern="1200"/>
            <a:t>• AICTE-linked partnership discussions underway.</a:t>
          </a:r>
        </a:p>
      </dsp:txBody>
      <dsp:txXfrm>
        <a:off x="26273" y="2389139"/>
        <a:ext cx="6518797" cy="485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02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4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47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84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06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86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3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5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0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6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67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1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BRIEF OF THE DEAL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224C35F-CEBB-4D40-F504-D31F733387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523476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MILESTONES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A2C0C9A-FB1E-C805-6C42-56A0414C55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514954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MODEL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D9E18C-6602-1D09-7BAB-02E47D1F17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452839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FUNDING SO FAR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628FD62-914C-FD72-0A1E-F4A5C11AB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237197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 UTILIZATION &amp; CAP TABLE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8D7401-81F9-689D-7ACA-12FA3359C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98446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EXIT OPTIONS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17DF7A-67CE-2018-DC2F-9A6C5E900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997874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TEAM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E80088-A119-CE1D-F75D-A1BB2E3CE7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400843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1CC56F-ED82-FB32-C0D0-33BD6979C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949345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066468-4112-1AA6-B635-AF61B3357C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767221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MARKET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F84AC2-1FF6-34E0-E177-925DC3546A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595061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/ SERVICE VALUE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658459-E565-4DA0-0942-F997183454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650334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UNIQUE SELLING PROPOSITION (USP)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6F15CAB-5B87-A829-579E-C9CBC0B91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8615371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DIFFERENTIATION &amp; COMPETITION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B8143A4-4F19-18B8-A503-88F969067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735359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 TO MARKET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EDC3D-4637-4FE1-6092-E0CD84D6EF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972428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EXISTING CLIENTS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CFB737-F3F6-0A38-E4D5-846B80D081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509754"/>
              </p:ext>
            </p:extLst>
          </p:nvPr>
        </p:nvGraphicFramePr>
        <p:xfrm>
          <a:off x="1443491" y="2015733"/>
          <a:ext cx="65713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</TotalTime>
  <Words>729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Gallery</vt:lpstr>
      <vt:lpstr>BRIEF OF THE DEAL</vt:lpstr>
      <vt:lpstr>PROBLEM</vt:lpstr>
      <vt:lpstr>SOLUTION</vt:lpstr>
      <vt:lpstr>TARGET MARKET</vt:lpstr>
      <vt:lpstr>PRODUCT / SERVICE VALUE</vt:lpstr>
      <vt:lpstr>UNIQUE SELLING PROPOSITION (USP)</vt:lpstr>
      <vt:lpstr>DIFFERENTIATION &amp; COMPETITION</vt:lpstr>
      <vt:lpstr>GO TO MARKET</vt:lpstr>
      <vt:lpstr>EXISTING CLIENTS</vt:lpstr>
      <vt:lpstr>MILESTONES</vt:lpstr>
      <vt:lpstr>REVENUE MODEL</vt:lpstr>
      <vt:lpstr>FUNDING SO FAR</vt:lpstr>
      <vt:lpstr>FUND UTILIZATION &amp; CAP TABLE</vt:lpstr>
      <vt:lpstr>EXIT OPTIONS</vt:lpstr>
      <vt:lpstr>THE TEAM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 Thita</cp:lastModifiedBy>
  <cp:revision>3</cp:revision>
  <dcterms:created xsi:type="dcterms:W3CDTF">2013-01-27T09:14:16Z</dcterms:created>
  <dcterms:modified xsi:type="dcterms:W3CDTF">2025-10-28T17:15:43Z</dcterms:modified>
  <cp:category/>
</cp:coreProperties>
</file>